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  <p:sldMasterId id="2147483665" r:id="rId2"/>
    <p:sldMasterId id="2147483667" r:id="rId3"/>
    <p:sldMasterId id="2147483670" r:id="rId4"/>
  </p:sldMasterIdLst>
  <p:notesMasterIdLst>
    <p:notesMasterId r:id="rId36"/>
  </p:notesMasterIdLst>
  <p:handoutMasterIdLst>
    <p:handoutMasterId r:id="rId37"/>
  </p:handoutMasterIdLst>
  <p:sldIdLst>
    <p:sldId id="335" r:id="rId5"/>
    <p:sldId id="412" r:id="rId6"/>
    <p:sldId id="436" r:id="rId7"/>
    <p:sldId id="484" r:id="rId8"/>
    <p:sldId id="450" r:id="rId9"/>
    <p:sldId id="435" r:id="rId10"/>
    <p:sldId id="459" r:id="rId11"/>
    <p:sldId id="460" r:id="rId12"/>
    <p:sldId id="476" r:id="rId13"/>
    <p:sldId id="439" r:id="rId14"/>
    <p:sldId id="440" r:id="rId15"/>
    <p:sldId id="485" r:id="rId16"/>
    <p:sldId id="464" r:id="rId17"/>
    <p:sldId id="465" r:id="rId18"/>
    <p:sldId id="466" r:id="rId19"/>
    <p:sldId id="467" r:id="rId20"/>
    <p:sldId id="477" r:id="rId21"/>
    <p:sldId id="461" r:id="rId22"/>
    <p:sldId id="442" r:id="rId23"/>
    <p:sldId id="443" r:id="rId24"/>
    <p:sldId id="483" r:id="rId25"/>
    <p:sldId id="474" r:id="rId26"/>
    <p:sldId id="481" r:id="rId27"/>
    <p:sldId id="482" r:id="rId28"/>
    <p:sldId id="480" r:id="rId29"/>
    <p:sldId id="486" r:id="rId30"/>
    <p:sldId id="471" r:id="rId31"/>
    <p:sldId id="472" r:id="rId32"/>
    <p:sldId id="479" r:id="rId33"/>
    <p:sldId id="475" r:id="rId34"/>
    <p:sldId id="458" r:id="rId35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37" autoAdjust="0"/>
    <p:restoredTop sz="80092" autoAdjust="0"/>
  </p:normalViewPr>
  <p:slideViewPr>
    <p:cSldViewPr>
      <p:cViewPr varScale="1">
        <p:scale>
          <a:sx n="70" d="100"/>
          <a:sy n="70" d="100"/>
        </p:scale>
        <p:origin x="217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16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B7A17-68B0-4666-B4BD-704C3067212A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29CD8C61-E14A-4AC2-B7E2-AEF4046C28BE}">
      <dgm:prSet phldrT="[Text]"/>
      <dgm:spPr/>
      <dgm:t>
        <a:bodyPr/>
        <a:lstStyle/>
        <a:p>
          <a:r>
            <a:rPr lang="de-DE" dirty="0" smtClean="0"/>
            <a:t>CONTEXT 1</a:t>
          </a:r>
          <a:endParaRPr lang="de-DE" dirty="0"/>
        </a:p>
      </dgm:t>
    </dgm:pt>
    <dgm:pt modelId="{ADCC1BEB-168E-42E1-BB90-A009E3A01B47}" type="parTrans" cxnId="{C9D74106-27A0-4E34-848D-4DC4179D7AD4}">
      <dgm:prSet/>
      <dgm:spPr/>
      <dgm:t>
        <a:bodyPr/>
        <a:lstStyle/>
        <a:p>
          <a:endParaRPr lang="de-DE"/>
        </a:p>
      </dgm:t>
    </dgm:pt>
    <dgm:pt modelId="{65CDEC85-BBC3-4120-B647-9814BFC8C8D0}" type="sibTrans" cxnId="{C9D74106-27A0-4E34-848D-4DC4179D7AD4}">
      <dgm:prSet/>
      <dgm:spPr/>
      <dgm:t>
        <a:bodyPr/>
        <a:lstStyle/>
        <a:p>
          <a:endParaRPr lang="de-DE"/>
        </a:p>
      </dgm:t>
    </dgm:pt>
    <dgm:pt modelId="{509CAF07-442E-48AC-9602-95C66FFFBB45}">
      <dgm:prSet phldrT="[Text]"/>
      <dgm:spPr/>
      <dgm:t>
        <a:bodyPr/>
        <a:lstStyle/>
        <a:p>
          <a:r>
            <a:rPr lang="de-DE" dirty="0" smtClean="0"/>
            <a:t>Client A</a:t>
          </a:r>
          <a:endParaRPr lang="de-DE" dirty="0"/>
        </a:p>
      </dgm:t>
    </dgm:pt>
    <dgm:pt modelId="{20CF1238-49AE-42D5-8136-0A3A5D2AB659}" type="parTrans" cxnId="{11F6BBF1-3C2D-4220-B564-364E8BA3DB9B}">
      <dgm:prSet/>
      <dgm:spPr/>
      <dgm:t>
        <a:bodyPr/>
        <a:lstStyle/>
        <a:p>
          <a:endParaRPr lang="de-DE"/>
        </a:p>
      </dgm:t>
    </dgm:pt>
    <dgm:pt modelId="{FC444205-884B-4B20-A33B-D59594861261}" type="sibTrans" cxnId="{11F6BBF1-3C2D-4220-B564-364E8BA3DB9B}">
      <dgm:prSet/>
      <dgm:spPr/>
      <dgm:t>
        <a:bodyPr/>
        <a:lstStyle/>
        <a:p>
          <a:endParaRPr lang="de-DE"/>
        </a:p>
      </dgm:t>
    </dgm:pt>
    <dgm:pt modelId="{2BD6B5F4-6AA2-4678-915E-08F2940AC0B9}">
      <dgm:prSet phldrT="[Text]"/>
      <dgm:spPr/>
      <dgm:t>
        <a:bodyPr/>
        <a:lstStyle/>
        <a:p>
          <a:r>
            <a:rPr lang="de-DE" dirty="0" smtClean="0"/>
            <a:t>Client B</a:t>
          </a:r>
          <a:endParaRPr lang="de-DE" dirty="0"/>
        </a:p>
      </dgm:t>
    </dgm:pt>
    <dgm:pt modelId="{53E510D2-BC77-4451-977E-3C79A4F1A742}" type="parTrans" cxnId="{FA38E622-F352-4316-8865-25958DF81A32}">
      <dgm:prSet/>
      <dgm:spPr/>
      <dgm:t>
        <a:bodyPr/>
        <a:lstStyle/>
        <a:p>
          <a:endParaRPr lang="de-DE"/>
        </a:p>
      </dgm:t>
    </dgm:pt>
    <dgm:pt modelId="{C5C6F800-A156-42D3-8854-C28C05FAF9D9}" type="sibTrans" cxnId="{FA38E622-F352-4316-8865-25958DF81A32}">
      <dgm:prSet/>
      <dgm:spPr/>
      <dgm:t>
        <a:bodyPr/>
        <a:lstStyle/>
        <a:p>
          <a:endParaRPr lang="de-DE"/>
        </a:p>
      </dgm:t>
    </dgm:pt>
    <dgm:pt modelId="{132A9BBE-2BB9-47B4-83F5-6333AB55425D}">
      <dgm:prSet phldrT="[Text]"/>
      <dgm:spPr/>
      <dgm:t>
        <a:bodyPr/>
        <a:lstStyle/>
        <a:p>
          <a:r>
            <a:rPr lang="de-DE" dirty="0" smtClean="0"/>
            <a:t>Client C</a:t>
          </a:r>
          <a:endParaRPr lang="de-DE" dirty="0"/>
        </a:p>
      </dgm:t>
    </dgm:pt>
    <dgm:pt modelId="{22EC6E26-BADE-4E1C-AA45-EE48E6864C91}" type="parTrans" cxnId="{CC81A09D-5074-4189-87F9-91AECFF8A883}">
      <dgm:prSet/>
      <dgm:spPr/>
      <dgm:t>
        <a:bodyPr/>
        <a:lstStyle/>
        <a:p>
          <a:endParaRPr lang="de-DE"/>
        </a:p>
      </dgm:t>
    </dgm:pt>
    <dgm:pt modelId="{45507600-D647-4DB2-9E46-36B9EA6C5496}" type="sibTrans" cxnId="{CC81A09D-5074-4189-87F9-91AECFF8A883}">
      <dgm:prSet/>
      <dgm:spPr/>
      <dgm:t>
        <a:bodyPr/>
        <a:lstStyle/>
        <a:p>
          <a:endParaRPr lang="de-DE"/>
        </a:p>
      </dgm:t>
    </dgm:pt>
    <dgm:pt modelId="{278ED4CC-1D1F-464D-B4A7-E206A1DE1CF5}">
      <dgm:prSet phldrT="[Text]"/>
      <dgm:spPr/>
      <dgm:t>
        <a:bodyPr/>
        <a:lstStyle/>
        <a:p>
          <a:r>
            <a:rPr lang="de-DE" dirty="0" smtClean="0"/>
            <a:t>Client D</a:t>
          </a:r>
          <a:endParaRPr lang="de-DE" dirty="0"/>
        </a:p>
      </dgm:t>
    </dgm:pt>
    <dgm:pt modelId="{83004D8E-8C2D-4402-989A-4205259FDAB3}" type="parTrans" cxnId="{43459B7F-5FED-4E99-88CE-CDBAE3F01703}">
      <dgm:prSet/>
      <dgm:spPr/>
      <dgm:t>
        <a:bodyPr/>
        <a:lstStyle/>
        <a:p>
          <a:endParaRPr lang="de-DE"/>
        </a:p>
      </dgm:t>
    </dgm:pt>
    <dgm:pt modelId="{456F58AC-8F79-4A09-BA8A-E2F053A8818C}" type="sibTrans" cxnId="{43459B7F-5FED-4E99-88CE-CDBAE3F01703}">
      <dgm:prSet/>
      <dgm:spPr/>
      <dgm:t>
        <a:bodyPr/>
        <a:lstStyle/>
        <a:p>
          <a:endParaRPr lang="de-DE"/>
        </a:p>
      </dgm:t>
    </dgm:pt>
    <dgm:pt modelId="{E1335304-D24F-45EB-A187-899E2D226017}">
      <dgm:prSet phldrT="[Text]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de-DE" dirty="0" smtClean="0"/>
            <a:t>ME</a:t>
          </a:r>
          <a:endParaRPr lang="de-DE" dirty="0"/>
        </a:p>
      </dgm:t>
    </dgm:pt>
    <dgm:pt modelId="{CA1EB3A6-36AB-4A7D-A4B5-AEAA43F9D65A}" type="parTrans" cxnId="{2921C36A-DF39-437F-A60E-D16E1F9B6349}">
      <dgm:prSet/>
      <dgm:spPr/>
      <dgm:t>
        <a:bodyPr/>
        <a:lstStyle/>
        <a:p>
          <a:endParaRPr lang="de-DE"/>
        </a:p>
      </dgm:t>
    </dgm:pt>
    <dgm:pt modelId="{909666C2-1846-4200-8CBA-2C14220717C5}" type="sibTrans" cxnId="{2921C36A-DF39-437F-A60E-D16E1F9B6349}">
      <dgm:prSet/>
      <dgm:spPr/>
      <dgm:t>
        <a:bodyPr/>
        <a:lstStyle/>
        <a:p>
          <a:endParaRPr lang="de-DE"/>
        </a:p>
      </dgm:t>
    </dgm:pt>
    <dgm:pt modelId="{BB4CA041-7EBD-408C-8805-0C77631F4DCF}" type="pres">
      <dgm:prSet presAssocID="{2A1B7A17-68B0-4666-B4BD-704C3067212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8761EA1-5B62-4B20-8388-3E497EC03AC0}" type="pres">
      <dgm:prSet presAssocID="{2A1B7A17-68B0-4666-B4BD-704C3067212A}" presName="radial" presStyleCnt="0">
        <dgm:presLayoutVars>
          <dgm:animLvl val="ctr"/>
        </dgm:presLayoutVars>
      </dgm:prSet>
      <dgm:spPr/>
    </dgm:pt>
    <dgm:pt modelId="{6EC4DD18-F725-4F4E-889C-E13B22EA53AF}" type="pres">
      <dgm:prSet presAssocID="{29CD8C61-E14A-4AC2-B7E2-AEF4046C28BE}" presName="centerShape" presStyleLbl="vennNode1" presStyleIdx="0" presStyleCnt="6" custScaleX="121444" custScaleY="109047"/>
      <dgm:spPr/>
      <dgm:t>
        <a:bodyPr/>
        <a:lstStyle/>
        <a:p>
          <a:endParaRPr lang="de-DE"/>
        </a:p>
      </dgm:t>
    </dgm:pt>
    <dgm:pt modelId="{91959A0B-FB46-4448-A4FD-2292C1EF9A47}" type="pres">
      <dgm:prSet presAssocID="{509CAF07-442E-48AC-9602-95C66FFFBB45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3CA7294-1D48-44CA-8B7A-84EB4A088CD0}" type="pres">
      <dgm:prSet presAssocID="{2BD6B5F4-6AA2-4678-915E-08F2940AC0B9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1F1C92E-3BE2-463C-9E99-A2486F81B233}" type="pres">
      <dgm:prSet presAssocID="{132A9BBE-2BB9-47B4-83F5-6333AB55425D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C3E0BF2-2BEA-4297-9262-8AD6FDA691BC}" type="pres">
      <dgm:prSet presAssocID="{E1335304-D24F-45EB-A187-899E2D226017}" presName="node" presStyleLbl="vennNode1" presStyleIdx="4" presStyleCnt="6" custRadScaleRad="119834" custRadScaleInc="-4875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4D18804-E56E-406A-9DD7-8D518352BF26}" type="pres">
      <dgm:prSet presAssocID="{278ED4CC-1D1F-464D-B4A7-E206A1DE1CF5}" presName="node" presStyleLbl="vennNode1" presStyleIdx="5" presStyleCnt="6" custRadScaleRad="109412" custRadScaleInc="1272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21EC8C9-FE75-445D-B66C-5CB6E9048362}" type="presOf" srcId="{278ED4CC-1D1F-464D-B4A7-E206A1DE1CF5}" destId="{34D18804-E56E-406A-9DD7-8D518352BF26}" srcOrd="0" destOrd="0" presId="urn:microsoft.com/office/officeart/2005/8/layout/radial3"/>
    <dgm:cxn modelId="{F4287D6D-6258-4720-9898-66A00B08B929}" type="presOf" srcId="{E1335304-D24F-45EB-A187-899E2D226017}" destId="{BC3E0BF2-2BEA-4297-9262-8AD6FDA691BC}" srcOrd="0" destOrd="0" presId="urn:microsoft.com/office/officeart/2005/8/layout/radial3"/>
    <dgm:cxn modelId="{CC81A09D-5074-4189-87F9-91AECFF8A883}" srcId="{29CD8C61-E14A-4AC2-B7E2-AEF4046C28BE}" destId="{132A9BBE-2BB9-47B4-83F5-6333AB55425D}" srcOrd="2" destOrd="0" parTransId="{22EC6E26-BADE-4E1C-AA45-EE48E6864C91}" sibTransId="{45507600-D647-4DB2-9E46-36B9EA6C5496}"/>
    <dgm:cxn modelId="{DBDA707F-822C-4A06-837F-753604E978BF}" type="presOf" srcId="{2A1B7A17-68B0-4666-B4BD-704C3067212A}" destId="{BB4CA041-7EBD-408C-8805-0C77631F4DCF}" srcOrd="0" destOrd="0" presId="urn:microsoft.com/office/officeart/2005/8/layout/radial3"/>
    <dgm:cxn modelId="{0FCE674B-0EAA-47B9-B0A1-E6D65AE95CD4}" type="presOf" srcId="{29CD8C61-E14A-4AC2-B7E2-AEF4046C28BE}" destId="{6EC4DD18-F725-4F4E-889C-E13B22EA53AF}" srcOrd="0" destOrd="0" presId="urn:microsoft.com/office/officeart/2005/8/layout/radial3"/>
    <dgm:cxn modelId="{8C4808E6-B74C-4229-8A99-DA8E436ED75D}" type="presOf" srcId="{2BD6B5F4-6AA2-4678-915E-08F2940AC0B9}" destId="{D3CA7294-1D48-44CA-8B7A-84EB4A088CD0}" srcOrd="0" destOrd="0" presId="urn:microsoft.com/office/officeart/2005/8/layout/radial3"/>
    <dgm:cxn modelId="{11F6BBF1-3C2D-4220-B564-364E8BA3DB9B}" srcId="{29CD8C61-E14A-4AC2-B7E2-AEF4046C28BE}" destId="{509CAF07-442E-48AC-9602-95C66FFFBB45}" srcOrd="0" destOrd="0" parTransId="{20CF1238-49AE-42D5-8136-0A3A5D2AB659}" sibTransId="{FC444205-884B-4B20-A33B-D59594861261}"/>
    <dgm:cxn modelId="{69501372-06FE-40D6-B0A5-A737D31B08CD}" type="presOf" srcId="{132A9BBE-2BB9-47B4-83F5-6333AB55425D}" destId="{21F1C92E-3BE2-463C-9E99-A2486F81B233}" srcOrd="0" destOrd="0" presId="urn:microsoft.com/office/officeart/2005/8/layout/radial3"/>
    <dgm:cxn modelId="{43459B7F-5FED-4E99-88CE-CDBAE3F01703}" srcId="{29CD8C61-E14A-4AC2-B7E2-AEF4046C28BE}" destId="{278ED4CC-1D1F-464D-B4A7-E206A1DE1CF5}" srcOrd="4" destOrd="0" parTransId="{83004D8E-8C2D-4402-989A-4205259FDAB3}" sibTransId="{456F58AC-8F79-4A09-BA8A-E2F053A8818C}"/>
    <dgm:cxn modelId="{C9D74106-27A0-4E34-848D-4DC4179D7AD4}" srcId="{2A1B7A17-68B0-4666-B4BD-704C3067212A}" destId="{29CD8C61-E14A-4AC2-B7E2-AEF4046C28BE}" srcOrd="0" destOrd="0" parTransId="{ADCC1BEB-168E-42E1-BB90-A009E3A01B47}" sibTransId="{65CDEC85-BBC3-4120-B647-9814BFC8C8D0}"/>
    <dgm:cxn modelId="{DAAB0215-950E-4B1B-9E35-A63357A4B77E}" type="presOf" srcId="{509CAF07-442E-48AC-9602-95C66FFFBB45}" destId="{91959A0B-FB46-4448-A4FD-2292C1EF9A47}" srcOrd="0" destOrd="0" presId="urn:microsoft.com/office/officeart/2005/8/layout/radial3"/>
    <dgm:cxn modelId="{FA38E622-F352-4316-8865-25958DF81A32}" srcId="{29CD8C61-E14A-4AC2-B7E2-AEF4046C28BE}" destId="{2BD6B5F4-6AA2-4678-915E-08F2940AC0B9}" srcOrd="1" destOrd="0" parTransId="{53E510D2-BC77-4451-977E-3C79A4F1A742}" sibTransId="{C5C6F800-A156-42D3-8854-C28C05FAF9D9}"/>
    <dgm:cxn modelId="{2921C36A-DF39-437F-A60E-D16E1F9B6349}" srcId="{29CD8C61-E14A-4AC2-B7E2-AEF4046C28BE}" destId="{E1335304-D24F-45EB-A187-899E2D226017}" srcOrd="3" destOrd="0" parTransId="{CA1EB3A6-36AB-4A7D-A4B5-AEAA43F9D65A}" sibTransId="{909666C2-1846-4200-8CBA-2C14220717C5}"/>
    <dgm:cxn modelId="{5B004A37-18E5-4523-8575-689098CCA041}" type="presParOf" srcId="{BB4CA041-7EBD-408C-8805-0C77631F4DCF}" destId="{F8761EA1-5B62-4B20-8388-3E497EC03AC0}" srcOrd="0" destOrd="0" presId="urn:microsoft.com/office/officeart/2005/8/layout/radial3"/>
    <dgm:cxn modelId="{FB1C6AA8-AA04-4799-A720-58A795A46F67}" type="presParOf" srcId="{F8761EA1-5B62-4B20-8388-3E497EC03AC0}" destId="{6EC4DD18-F725-4F4E-889C-E13B22EA53AF}" srcOrd="0" destOrd="0" presId="urn:microsoft.com/office/officeart/2005/8/layout/radial3"/>
    <dgm:cxn modelId="{379C87CE-CB3D-43E1-9ED2-054E13409338}" type="presParOf" srcId="{F8761EA1-5B62-4B20-8388-3E497EC03AC0}" destId="{91959A0B-FB46-4448-A4FD-2292C1EF9A47}" srcOrd="1" destOrd="0" presId="urn:microsoft.com/office/officeart/2005/8/layout/radial3"/>
    <dgm:cxn modelId="{910DC4D6-1F84-498C-8EFC-D7E4212197F6}" type="presParOf" srcId="{F8761EA1-5B62-4B20-8388-3E497EC03AC0}" destId="{D3CA7294-1D48-44CA-8B7A-84EB4A088CD0}" srcOrd="2" destOrd="0" presId="urn:microsoft.com/office/officeart/2005/8/layout/radial3"/>
    <dgm:cxn modelId="{3B5622AA-66B7-4A9B-908A-C9438AC10D5E}" type="presParOf" srcId="{F8761EA1-5B62-4B20-8388-3E497EC03AC0}" destId="{21F1C92E-3BE2-463C-9E99-A2486F81B233}" srcOrd="3" destOrd="0" presId="urn:microsoft.com/office/officeart/2005/8/layout/radial3"/>
    <dgm:cxn modelId="{52DE7E32-22A6-4216-B034-51FE8C9E68E2}" type="presParOf" srcId="{F8761EA1-5B62-4B20-8388-3E497EC03AC0}" destId="{BC3E0BF2-2BEA-4297-9262-8AD6FDA691BC}" srcOrd="4" destOrd="0" presId="urn:microsoft.com/office/officeart/2005/8/layout/radial3"/>
    <dgm:cxn modelId="{74C52C32-D4C5-427D-B0D6-F3A9F73E6977}" type="presParOf" srcId="{F8761EA1-5B62-4B20-8388-3E497EC03AC0}" destId="{34D18804-E56E-406A-9DD7-8D518352BF26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422A1E-9450-4AF8-9D04-0E5A13B9FEB8}" type="doc">
      <dgm:prSet loTypeId="urn:microsoft.com/office/officeart/2005/8/layout/radial5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6E5B8275-D457-4E9E-99A3-5C5D381800DE}">
      <dgm:prSet phldrT="[Text]"/>
      <dgm:spPr/>
      <dgm:t>
        <a:bodyPr/>
        <a:lstStyle/>
        <a:p>
          <a:r>
            <a:rPr lang="de-DE" dirty="0" smtClean="0"/>
            <a:t>ME</a:t>
          </a:r>
          <a:endParaRPr lang="de-DE" dirty="0"/>
        </a:p>
      </dgm:t>
    </dgm:pt>
    <dgm:pt modelId="{B5B555E8-32D8-4C0E-AEC1-C613615F7F8D}" type="parTrans" cxnId="{B022276C-6E2D-42DF-9C9D-533B7E405519}">
      <dgm:prSet/>
      <dgm:spPr/>
      <dgm:t>
        <a:bodyPr/>
        <a:lstStyle/>
        <a:p>
          <a:endParaRPr lang="de-DE"/>
        </a:p>
      </dgm:t>
    </dgm:pt>
    <dgm:pt modelId="{3E750887-61FD-4BFE-A5C3-5279D374B740}" type="sibTrans" cxnId="{B022276C-6E2D-42DF-9C9D-533B7E405519}">
      <dgm:prSet/>
      <dgm:spPr/>
      <dgm:t>
        <a:bodyPr/>
        <a:lstStyle/>
        <a:p>
          <a:endParaRPr lang="de-DE"/>
        </a:p>
      </dgm:t>
    </dgm:pt>
    <dgm:pt modelId="{2F0FDFC0-2FF6-4DEF-88ED-832914CC789C}">
      <dgm:prSet phldrT="[Text]"/>
      <dgm:spPr/>
      <dgm:t>
        <a:bodyPr/>
        <a:lstStyle/>
        <a:p>
          <a:r>
            <a:rPr lang="de-DE" dirty="0" smtClean="0"/>
            <a:t>Client A</a:t>
          </a:r>
          <a:endParaRPr lang="de-DE" dirty="0"/>
        </a:p>
      </dgm:t>
    </dgm:pt>
    <dgm:pt modelId="{68CE32B9-3907-4E74-B238-74FAEDADB397}" type="parTrans" cxnId="{C591BE30-0FC4-492B-A90D-A815A0504562}">
      <dgm:prSet/>
      <dgm:spPr/>
      <dgm:t>
        <a:bodyPr/>
        <a:lstStyle/>
        <a:p>
          <a:endParaRPr lang="de-DE"/>
        </a:p>
      </dgm:t>
    </dgm:pt>
    <dgm:pt modelId="{0AF9B7A7-2E8A-46A1-B0DA-44657E461CE1}" type="sibTrans" cxnId="{C591BE30-0FC4-492B-A90D-A815A0504562}">
      <dgm:prSet/>
      <dgm:spPr/>
      <dgm:t>
        <a:bodyPr/>
        <a:lstStyle/>
        <a:p>
          <a:endParaRPr lang="de-DE"/>
        </a:p>
      </dgm:t>
    </dgm:pt>
    <dgm:pt modelId="{F177FD77-B538-427A-BEDB-213FE84C5B5B}">
      <dgm:prSet phldrT="[Text]"/>
      <dgm:spPr/>
      <dgm:t>
        <a:bodyPr/>
        <a:lstStyle/>
        <a:p>
          <a:r>
            <a:rPr lang="de-DE" dirty="0" smtClean="0"/>
            <a:t>Client B</a:t>
          </a:r>
          <a:endParaRPr lang="de-DE" dirty="0"/>
        </a:p>
      </dgm:t>
    </dgm:pt>
    <dgm:pt modelId="{4E7B7EE0-D0E5-4C78-BF1E-FAA339E87F24}" type="parTrans" cxnId="{432FD915-DCD2-4483-A7A8-CB734A827814}">
      <dgm:prSet/>
      <dgm:spPr/>
      <dgm:t>
        <a:bodyPr/>
        <a:lstStyle/>
        <a:p>
          <a:endParaRPr lang="de-DE"/>
        </a:p>
      </dgm:t>
    </dgm:pt>
    <dgm:pt modelId="{23A12F86-AA2C-4B6B-9799-21E80B8240E5}" type="sibTrans" cxnId="{432FD915-DCD2-4483-A7A8-CB734A827814}">
      <dgm:prSet/>
      <dgm:spPr/>
      <dgm:t>
        <a:bodyPr/>
        <a:lstStyle/>
        <a:p>
          <a:endParaRPr lang="de-DE"/>
        </a:p>
      </dgm:t>
    </dgm:pt>
    <dgm:pt modelId="{57056B04-D6FF-415C-9181-BAE970E81CB6}">
      <dgm:prSet phldrT="[Text]"/>
      <dgm:spPr/>
      <dgm:t>
        <a:bodyPr/>
        <a:lstStyle/>
        <a:p>
          <a:r>
            <a:rPr lang="de-DE" dirty="0" smtClean="0"/>
            <a:t>Client C</a:t>
          </a:r>
          <a:endParaRPr lang="de-DE" dirty="0"/>
        </a:p>
      </dgm:t>
    </dgm:pt>
    <dgm:pt modelId="{29B0AD1D-6A8F-40A7-B45F-0C2F11E104C8}" type="parTrans" cxnId="{567F9114-D896-4C7A-8071-2938AB6F7BE5}">
      <dgm:prSet/>
      <dgm:spPr/>
      <dgm:t>
        <a:bodyPr/>
        <a:lstStyle/>
        <a:p>
          <a:endParaRPr lang="de-DE"/>
        </a:p>
      </dgm:t>
    </dgm:pt>
    <dgm:pt modelId="{C5121717-C6C4-4D21-8C26-B7CA7F0655F7}" type="sibTrans" cxnId="{567F9114-D896-4C7A-8071-2938AB6F7BE5}">
      <dgm:prSet/>
      <dgm:spPr/>
      <dgm:t>
        <a:bodyPr/>
        <a:lstStyle/>
        <a:p>
          <a:endParaRPr lang="de-DE"/>
        </a:p>
      </dgm:t>
    </dgm:pt>
    <dgm:pt modelId="{5854D39D-C99F-4F37-83E4-09FCD4E16F0F}">
      <dgm:prSet phldrT="[Text]"/>
      <dgm:spPr/>
      <dgm:t>
        <a:bodyPr/>
        <a:lstStyle/>
        <a:p>
          <a:r>
            <a:rPr lang="de-DE" dirty="0" smtClean="0"/>
            <a:t>Client D</a:t>
          </a:r>
          <a:endParaRPr lang="de-DE" dirty="0"/>
        </a:p>
      </dgm:t>
    </dgm:pt>
    <dgm:pt modelId="{BDA9FA75-806E-406D-A19B-A1FDCC2DC839}" type="parTrans" cxnId="{EE45E659-109F-4634-B2E0-55B157F9152A}">
      <dgm:prSet/>
      <dgm:spPr/>
      <dgm:t>
        <a:bodyPr/>
        <a:lstStyle/>
        <a:p>
          <a:endParaRPr lang="de-DE"/>
        </a:p>
      </dgm:t>
    </dgm:pt>
    <dgm:pt modelId="{C767873B-8EAA-47FD-B766-A77E531E73C3}" type="sibTrans" cxnId="{EE45E659-109F-4634-B2E0-55B157F9152A}">
      <dgm:prSet/>
      <dgm:spPr/>
      <dgm:t>
        <a:bodyPr/>
        <a:lstStyle/>
        <a:p>
          <a:endParaRPr lang="de-DE"/>
        </a:p>
      </dgm:t>
    </dgm:pt>
    <dgm:pt modelId="{A18BCCEF-6E36-4C1B-8628-740C8FF0D78F}" type="pres">
      <dgm:prSet presAssocID="{74422A1E-9450-4AF8-9D04-0E5A13B9FEB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B5B9E980-8C38-47CE-9D5C-140C55527CEB}" type="pres">
      <dgm:prSet presAssocID="{6E5B8275-D457-4E9E-99A3-5C5D381800DE}" presName="centerShape" presStyleLbl="node0" presStyleIdx="0" presStyleCnt="1"/>
      <dgm:spPr/>
      <dgm:t>
        <a:bodyPr/>
        <a:lstStyle/>
        <a:p>
          <a:endParaRPr lang="de-DE"/>
        </a:p>
      </dgm:t>
    </dgm:pt>
    <dgm:pt modelId="{73269996-B8EB-47B6-9C04-E23EAA77B08B}" type="pres">
      <dgm:prSet presAssocID="{68CE32B9-3907-4E74-B238-74FAEDADB397}" presName="parTrans" presStyleLbl="sibTrans2D1" presStyleIdx="0" presStyleCnt="4"/>
      <dgm:spPr/>
      <dgm:t>
        <a:bodyPr/>
        <a:lstStyle/>
        <a:p>
          <a:endParaRPr lang="de-DE"/>
        </a:p>
      </dgm:t>
    </dgm:pt>
    <dgm:pt modelId="{3D1C3ECA-0E66-4079-A0EB-8BFCA8F33E6A}" type="pres">
      <dgm:prSet presAssocID="{68CE32B9-3907-4E74-B238-74FAEDADB397}" presName="connectorText" presStyleLbl="sibTrans2D1" presStyleIdx="0" presStyleCnt="4"/>
      <dgm:spPr/>
      <dgm:t>
        <a:bodyPr/>
        <a:lstStyle/>
        <a:p>
          <a:endParaRPr lang="de-DE"/>
        </a:p>
      </dgm:t>
    </dgm:pt>
    <dgm:pt modelId="{C4BCBA92-D765-45DC-9065-49984CBF7D45}" type="pres">
      <dgm:prSet presAssocID="{2F0FDFC0-2FF6-4DEF-88ED-832914CC789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6AB3348-77CE-46BB-8611-57003D03A177}" type="pres">
      <dgm:prSet presAssocID="{4E7B7EE0-D0E5-4C78-BF1E-FAA339E87F24}" presName="parTrans" presStyleLbl="sibTrans2D1" presStyleIdx="1" presStyleCnt="4"/>
      <dgm:spPr/>
      <dgm:t>
        <a:bodyPr/>
        <a:lstStyle/>
        <a:p>
          <a:endParaRPr lang="de-DE"/>
        </a:p>
      </dgm:t>
    </dgm:pt>
    <dgm:pt modelId="{3C9B144C-C083-45DC-B765-598B7CA2E410}" type="pres">
      <dgm:prSet presAssocID="{4E7B7EE0-D0E5-4C78-BF1E-FAA339E87F24}" presName="connectorText" presStyleLbl="sibTrans2D1" presStyleIdx="1" presStyleCnt="4"/>
      <dgm:spPr/>
      <dgm:t>
        <a:bodyPr/>
        <a:lstStyle/>
        <a:p>
          <a:endParaRPr lang="de-DE"/>
        </a:p>
      </dgm:t>
    </dgm:pt>
    <dgm:pt modelId="{FF780D6D-586F-48B7-B20E-82BFFA41DFFF}" type="pres">
      <dgm:prSet presAssocID="{F177FD77-B538-427A-BEDB-213FE84C5B5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5CE32AE-47A3-4D9C-8774-7D9A956EE5B5}" type="pres">
      <dgm:prSet presAssocID="{29B0AD1D-6A8F-40A7-B45F-0C2F11E104C8}" presName="parTrans" presStyleLbl="sibTrans2D1" presStyleIdx="2" presStyleCnt="4"/>
      <dgm:spPr/>
      <dgm:t>
        <a:bodyPr/>
        <a:lstStyle/>
        <a:p>
          <a:endParaRPr lang="de-DE"/>
        </a:p>
      </dgm:t>
    </dgm:pt>
    <dgm:pt modelId="{8B5DA87E-ED46-4D46-B425-C601E99E1EAF}" type="pres">
      <dgm:prSet presAssocID="{29B0AD1D-6A8F-40A7-B45F-0C2F11E104C8}" presName="connectorText" presStyleLbl="sibTrans2D1" presStyleIdx="2" presStyleCnt="4"/>
      <dgm:spPr/>
      <dgm:t>
        <a:bodyPr/>
        <a:lstStyle/>
        <a:p>
          <a:endParaRPr lang="de-DE"/>
        </a:p>
      </dgm:t>
    </dgm:pt>
    <dgm:pt modelId="{40D9CABF-88AD-45EB-B4EC-3FEBA5536E1E}" type="pres">
      <dgm:prSet presAssocID="{57056B04-D6FF-415C-9181-BAE970E81CB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09DC83A-59C7-499E-8E1A-273210EECC0C}" type="pres">
      <dgm:prSet presAssocID="{BDA9FA75-806E-406D-A19B-A1FDCC2DC839}" presName="parTrans" presStyleLbl="sibTrans2D1" presStyleIdx="3" presStyleCnt="4"/>
      <dgm:spPr/>
      <dgm:t>
        <a:bodyPr/>
        <a:lstStyle/>
        <a:p>
          <a:endParaRPr lang="de-DE"/>
        </a:p>
      </dgm:t>
    </dgm:pt>
    <dgm:pt modelId="{404D6625-12E6-49BB-86F6-D9914B05FF61}" type="pres">
      <dgm:prSet presAssocID="{BDA9FA75-806E-406D-A19B-A1FDCC2DC839}" presName="connectorText" presStyleLbl="sibTrans2D1" presStyleIdx="3" presStyleCnt="4"/>
      <dgm:spPr/>
      <dgm:t>
        <a:bodyPr/>
        <a:lstStyle/>
        <a:p>
          <a:endParaRPr lang="de-DE"/>
        </a:p>
      </dgm:t>
    </dgm:pt>
    <dgm:pt modelId="{CA7ADB33-96F1-4F3E-9D52-B83E405DD510}" type="pres">
      <dgm:prSet presAssocID="{5854D39D-C99F-4F37-83E4-09FCD4E16F0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5B08EAC-117B-47EA-B88D-9E951F341FFF}" type="presOf" srcId="{29B0AD1D-6A8F-40A7-B45F-0C2F11E104C8}" destId="{05CE32AE-47A3-4D9C-8774-7D9A956EE5B5}" srcOrd="0" destOrd="0" presId="urn:microsoft.com/office/officeart/2005/8/layout/radial5"/>
    <dgm:cxn modelId="{E659B0A4-CEE1-45D4-8DB5-052669F15484}" type="presOf" srcId="{BDA9FA75-806E-406D-A19B-A1FDCC2DC839}" destId="{404D6625-12E6-49BB-86F6-D9914B05FF61}" srcOrd="1" destOrd="0" presId="urn:microsoft.com/office/officeart/2005/8/layout/radial5"/>
    <dgm:cxn modelId="{C591BE30-0FC4-492B-A90D-A815A0504562}" srcId="{6E5B8275-D457-4E9E-99A3-5C5D381800DE}" destId="{2F0FDFC0-2FF6-4DEF-88ED-832914CC789C}" srcOrd="0" destOrd="0" parTransId="{68CE32B9-3907-4E74-B238-74FAEDADB397}" sibTransId="{0AF9B7A7-2E8A-46A1-B0DA-44657E461CE1}"/>
    <dgm:cxn modelId="{B022276C-6E2D-42DF-9C9D-533B7E405519}" srcId="{74422A1E-9450-4AF8-9D04-0E5A13B9FEB8}" destId="{6E5B8275-D457-4E9E-99A3-5C5D381800DE}" srcOrd="0" destOrd="0" parTransId="{B5B555E8-32D8-4C0E-AEC1-C613615F7F8D}" sibTransId="{3E750887-61FD-4BFE-A5C3-5279D374B740}"/>
    <dgm:cxn modelId="{42CB3C92-0D70-4A0A-B460-6165DA0C9943}" type="presOf" srcId="{29B0AD1D-6A8F-40A7-B45F-0C2F11E104C8}" destId="{8B5DA87E-ED46-4D46-B425-C601E99E1EAF}" srcOrd="1" destOrd="0" presId="urn:microsoft.com/office/officeart/2005/8/layout/radial5"/>
    <dgm:cxn modelId="{3D9470D7-9D7A-4928-BE46-C20ADE4B32EF}" type="presOf" srcId="{68CE32B9-3907-4E74-B238-74FAEDADB397}" destId="{73269996-B8EB-47B6-9C04-E23EAA77B08B}" srcOrd="0" destOrd="0" presId="urn:microsoft.com/office/officeart/2005/8/layout/radial5"/>
    <dgm:cxn modelId="{C2E17982-E1C5-4A40-BEC2-767C1E22498B}" type="presOf" srcId="{F177FD77-B538-427A-BEDB-213FE84C5B5B}" destId="{FF780D6D-586F-48B7-B20E-82BFFA41DFFF}" srcOrd="0" destOrd="0" presId="urn:microsoft.com/office/officeart/2005/8/layout/radial5"/>
    <dgm:cxn modelId="{F181B619-5186-4BC0-B416-3CC42D7DD6DF}" type="presOf" srcId="{68CE32B9-3907-4E74-B238-74FAEDADB397}" destId="{3D1C3ECA-0E66-4079-A0EB-8BFCA8F33E6A}" srcOrd="1" destOrd="0" presId="urn:microsoft.com/office/officeart/2005/8/layout/radial5"/>
    <dgm:cxn modelId="{432FD915-DCD2-4483-A7A8-CB734A827814}" srcId="{6E5B8275-D457-4E9E-99A3-5C5D381800DE}" destId="{F177FD77-B538-427A-BEDB-213FE84C5B5B}" srcOrd="1" destOrd="0" parTransId="{4E7B7EE0-D0E5-4C78-BF1E-FAA339E87F24}" sibTransId="{23A12F86-AA2C-4B6B-9799-21E80B8240E5}"/>
    <dgm:cxn modelId="{200B59E7-EA4C-460D-91D7-9DDE557616B4}" type="presOf" srcId="{57056B04-D6FF-415C-9181-BAE970E81CB6}" destId="{40D9CABF-88AD-45EB-B4EC-3FEBA5536E1E}" srcOrd="0" destOrd="0" presId="urn:microsoft.com/office/officeart/2005/8/layout/radial5"/>
    <dgm:cxn modelId="{B3CAAB4F-24F2-4C1E-9003-8DC49C4B7A1E}" type="presOf" srcId="{6E5B8275-D457-4E9E-99A3-5C5D381800DE}" destId="{B5B9E980-8C38-47CE-9D5C-140C55527CEB}" srcOrd="0" destOrd="0" presId="urn:microsoft.com/office/officeart/2005/8/layout/radial5"/>
    <dgm:cxn modelId="{EE45E659-109F-4634-B2E0-55B157F9152A}" srcId="{6E5B8275-D457-4E9E-99A3-5C5D381800DE}" destId="{5854D39D-C99F-4F37-83E4-09FCD4E16F0F}" srcOrd="3" destOrd="0" parTransId="{BDA9FA75-806E-406D-A19B-A1FDCC2DC839}" sibTransId="{C767873B-8EAA-47FD-B766-A77E531E73C3}"/>
    <dgm:cxn modelId="{567F9114-D896-4C7A-8071-2938AB6F7BE5}" srcId="{6E5B8275-D457-4E9E-99A3-5C5D381800DE}" destId="{57056B04-D6FF-415C-9181-BAE970E81CB6}" srcOrd="2" destOrd="0" parTransId="{29B0AD1D-6A8F-40A7-B45F-0C2F11E104C8}" sibTransId="{C5121717-C6C4-4D21-8C26-B7CA7F0655F7}"/>
    <dgm:cxn modelId="{BFFD1775-7A6C-4BA7-94B0-C20302F7C2E8}" type="presOf" srcId="{2F0FDFC0-2FF6-4DEF-88ED-832914CC789C}" destId="{C4BCBA92-D765-45DC-9065-49984CBF7D45}" srcOrd="0" destOrd="0" presId="urn:microsoft.com/office/officeart/2005/8/layout/radial5"/>
    <dgm:cxn modelId="{68535A96-A9C7-43F4-B071-CC765788762C}" type="presOf" srcId="{BDA9FA75-806E-406D-A19B-A1FDCC2DC839}" destId="{E09DC83A-59C7-499E-8E1A-273210EECC0C}" srcOrd="0" destOrd="0" presId="urn:microsoft.com/office/officeart/2005/8/layout/radial5"/>
    <dgm:cxn modelId="{8CB1B951-C07C-49A4-91F7-292FF4395F5D}" type="presOf" srcId="{74422A1E-9450-4AF8-9D04-0E5A13B9FEB8}" destId="{A18BCCEF-6E36-4C1B-8628-740C8FF0D78F}" srcOrd="0" destOrd="0" presId="urn:microsoft.com/office/officeart/2005/8/layout/radial5"/>
    <dgm:cxn modelId="{335DC8D2-5C91-4D21-B1C6-439588ABE752}" type="presOf" srcId="{5854D39D-C99F-4F37-83E4-09FCD4E16F0F}" destId="{CA7ADB33-96F1-4F3E-9D52-B83E405DD510}" srcOrd="0" destOrd="0" presId="urn:microsoft.com/office/officeart/2005/8/layout/radial5"/>
    <dgm:cxn modelId="{47524D5B-E5A8-4E43-8E50-CBA5A525AC9B}" type="presOf" srcId="{4E7B7EE0-D0E5-4C78-BF1E-FAA339E87F24}" destId="{3C9B144C-C083-45DC-B765-598B7CA2E410}" srcOrd="1" destOrd="0" presId="urn:microsoft.com/office/officeart/2005/8/layout/radial5"/>
    <dgm:cxn modelId="{D1C14BE7-5705-400F-92F5-1BAB6A83C3FE}" type="presOf" srcId="{4E7B7EE0-D0E5-4C78-BF1E-FAA339E87F24}" destId="{36AB3348-77CE-46BB-8611-57003D03A177}" srcOrd="0" destOrd="0" presId="urn:microsoft.com/office/officeart/2005/8/layout/radial5"/>
    <dgm:cxn modelId="{52487014-3CEE-4432-89AB-A3885BD20BF0}" type="presParOf" srcId="{A18BCCEF-6E36-4C1B-8628-740C8FF0D78F}" destId="{B5B9E980-8C38-47CE-9D5C-140C55527CEB}" srcOrd="0" destOrd="0" presId="urn:microsoft.com/office/officeart/2005/8/layout/radial5"/>
    <dgm:cxn modelId="{6F2E9083-CA95-44F0-AABD-FE442F5F2DDD}" type="presParOf" srcId="{A18BCCEF-6E36-4C1B-8628-740C8FF0D78F}" destId="{73269996-B8EB-47B6-9C04-E23EAA77B08B}" srcOrd="1" destOrd="0" presId="urn:microsoft.com/office/officeart/2005/8/layout/radial5"/>
    <dgm:cxn modelId="{DC1BF4BE-6896-4D96-9B27-2646DA981B3D}" type="presParOf" srcId="{73269996-B8EB-47B6-9C04-E23EAA77B08B}" destId="{3D1C3ECA-0E66-4079-A0EB-8BFCA8F33E6A}" srcOrd="0" destOrd="0" presId="urn:microsoft.com/office/officeart/2005/8/layout/radial5"/>
    <dgm:cxn modelId="{06FD310F-80CA-4915-8DBF-B73E67F42C70}" type="presParOf" srcId="{A18BCCEF-6E36-4C1B-8628-740C8FF0D78F}" destId="{C4BCBA92-D765-45DC-9065-49984CBF7D45}" srcOrd="2" destOrd="0" presId="urn:microsoft.com/office/officeart/2005/8/layout/radial5"/>
    <dgm:cxn modelId="{A0902D22-A8C8-4E14-AAAD-A4C8CE40A561}" type="presParOf" srcId="{A18BCCEF-6E36-4C1B-8628-740C8FF0D78F}" destId="{36AB3348-77CE-46BB-8611-57003D03A177}" srcOrd="3" destOrd="0" presId="urn:microsoft.com/office/officeart/2005/8/layout/radial5"/>
    <dgm:cxn modelId="{7B79DA10-BA0D-4FA1-89B8-2E765DD7E64C}" type="presParOf" srcId="{36AB3348-77CE-46BB-8611-57003D03A177}" destId="{3C9B144C-C083-45DC-B765-598B7CA2E410}" srcOrd="0" destOrd="0" presId="urn:microsoft.com/office/officeart/2005/8/layout/radial5"/>
    <dgm:cxn modelId="{4E897776-52BB-4EB3-9115-0F0CA7634FA9}" type="presParOf" srcId="{A18BCCEF-6E36-4C1B-8628-740C8FF0D78F}" destId="{FF780D6D-586F-48B7-B20E-82BFFA41DFFF}" srcOrd="4" destOrd="0" presId="urn:microsoft.com/office/officeart/2005/8/layout/radial5"/>
    <dgm:cxn modelId="{D2DB8F72-C855-4DD7-9802-8FAF5BDAA1DF}" type="presParOf" srcId="{A18BCCEF-6E36-4C1B-8628-740C8FF0D78F}" destId="{05CE32AE-47A3-4D9C-8774-7D9A956EE5B5}" srcOrd="5" destOrd="0" presId="urn:microsoft.com/office/officeart/2005/8/layout/radial5"/>
    <dgm:cxn modelId="{44956BA0-9C98-46CD-9D0C-FE1BDBE7E062}" type="presParOf" srcId="{05CE32AE-47A3-4D9C-8774-7D9A956EE5B5}" destId="{8B5DA87E-ED46-4D46-B425-C601E99E1EAF}" srcOrd="0" destOrd="0" presId="urn:microsoft.com/office/officeart/2005/8/layout/radial5"/>
    <dgm:cxn modelId="{A069AC45-C51B-488A-988B-FA9B97AA2516}" type="presParOf" srcId="{A18BCCEF-6E36-4C1B-8628-740C8FF0D78F}" destId="{40D9CABF-88AD-45EB-B4EC-3FEBA5536E1E}" srcOrd="6" destOrd="0" presId="urn:microsoft.com/office/officeart/2005/8/layout/radial5"/>
    <dgm:cxn modelId="{122A5656-DEBD-4A3F-A63C-5169044CA1F9}" type="presParOf" srcId="{A18BCCEF-6E36-4C1B-8628-740C8FF0D78F}" destId="{E09DC83A-59C7-499E-8E1A-273210EECC0C}" srcOrd="7" destOrd="0" presId="urn:microsoft.com/office/officeart/2005/8/layout/radial5"/>
    <dgm:cxn modelId="{0224AFEC-8028-4A09-84B1-187F6FFA50FF}" type="presParOf" srcId="{E09DC83A-59C7-499E-8E1A-273210EECC0C}" destId="{404D6625-12E6-49BB-86F6-D9914B05FF61}" srcOrd="0" destOrd="0" presId="urn:microsoft.com/office/officeart/2005/8/layout/radial5"/>
    <dgm:cxn modelId="{42BF4E7D-2992-4C70-B500-D767E112FDE2}" type="presParOf" srcId="{A18BCCEF-6E36-4C1B-8628-740C8FF0D78F}" destId="{CA7ADB33-96F1-4F3E-9D52-B83E405DD51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3A3925-F6DB-B342-995A-5A627A715A08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B2EF303A-5AED-C641-A113-E55B002D7E64}">
      <dgm:prSet phldrT="[Text]"/>
      <dgm:spPr/>
      <dgm:t>
        <a:bodyPr/>
        <a:lstStyle/>
        <a:p>
          <a:r>
            <a:rPr lang="de-DE" dirty="0"/>
            <a:t>Looking </a:t>
          </a:r>
          <a:r>
            <a:rPr lang="de-DE" dirty="0" err="1"/>
            <a:t>for</a:t>
          </a:r>
          <a:r>
            <a:rPr lang="de-DE" dirty="0"/>
            <a:t> </a:t>
          </a:r>
          <a:r>
            <a:rPr lang="de-DE" dirty="0" err="1" smtClean="0"/>
            <a:t>counterparts</a:t>
          </a:r>
          <a:endParaRPr lang="de-DE" dirty="0"/>
        </a:p>
      </dgm:t>
    </dgm:pt>
    <dgm:pt modelId="{70BFA195-0B56-2F4D-A68D-E97D1C2DB0BD}" type="parTrans" cxnId="{5A634FBF-1C0A-7845-AB51-9AE8872DBDCD}">
      <dgm:prSet/>
      <dgm:spPr/>
      <dgm:t>
        <a:bodyPr/>
        <a:lstStyle/>
        <a:p>
          <a:endParaRPr lang="de-DE"/>
        </a:p>
      </dgm:t>
    </dgm:pt>
    <dgm:pt modelId="{D462E37B-98C5-E94D-A837-2FC882A4DC64}" type="sibTrans" cxnId="{5A634FBF-1C0A-7845-AB51-9AE8872DBDCD}">
      <dgm:prSet/>
      <dgm:spPr/>
      <dgm:t>
        <a:bodyPr/>
        <a:lstStyle/>
        <a:p>
          <a:endParaRPr lang="de-DE"/>
        </a:p>
      </dgm:t>
    </dgm:pt>
    <dgm:pt modelId="{5B27AC50-D6A8-0740-9558-E09D18394286}">
      <dgm:prSet phldrT="[Text]" custT="1"/>
      <dgm:spPr/>
      <dgm:t>
        <a:bodyPr/>
        <a:lstStyle/>
        <a:p>
          <a:r>
            <a:rPr lang="de-DE" sz="4400" dirty="0">
              <a:solidFill>
                <a:schemeClr val="bg1"/>
              </a:solidFill>
            </a:rPr>
            <a:t>…</a:t>
          </a:r>
        </a:p>
      </dgm:t>
    </dgm:pt>
    <dgm:pt modelId="{64339018-8D12-D245-93FA-E0DC84658048}" type="parTrans" cxnId="{ED59064F-681F-AF46-B3A5-6D6EE6FAC032}">
      <dgm:prSet/>
      <dgm:spPr/>
      <dgm:t>
        <a:bodyPr/>
        <a:lstStyle/>
        <a:p>
          <a:endParaRPr lang="de-DE"/>
        </a:p>
      </dgm:t>
    </dgm:pt>
    <dgm:pt modelId="{A1CA163B-8281-B445-8BFF-8213051A15DE}" type="sibTrans" cxnId="{ED59064F-681F-AF46-B3A5-6D6EE6FAC032}">
      <dgm:prSet/>
      <dgm:spPr/>
      <dgm:t>
        <a:bodyPr/>
        <a:lstStyle/>
        <a:p>
          <a:endParaRPr lang="de-DE"/>
        </a:p>
      </dgm:t>
    </dgm:pt>
    <dgm:pt modelId="{16661533-5A34-684B-B834-7A6D321B48CB}">
      <dgm:prSet phldrT="[Text]" custT="1"/>
      <dgm:spPr/>
      <dgm:t>
        <a:bodyPr/>
        <a:lstStyle/>
        <a:p>
          <a:r>
            <a:rPr lang="de-DE" sz="4400" dirty="0">
              <a:solidFill>
                <a:schemeClr val="bg1"/>
              </a:solidFill>
            </a:rPr>
            <a:t>…</a:t>
          </a:r>
        </a:p>
      </dgm:t>
    </dgm:pt>
    <dgm:pt modelId="{AA694341-8209-AD40-A22D-84CEBCC1B1E4}" type="parTrans" cxnId="{0A156782-7F6D-3146-8263-E02563EED49B}">
      <dgm:prSet/>
      <dgm:spPr/>
      <dgm:t>
        <a:bodyPr/>
        <a:lstStyle/>
        <a:p>
          <a:endParaRPr lang="de-DE"/>
        </a:p>
      </dgm:t>
    </dgm:pt>
    <dgm:pt modelId="{D34AA861-6A6B-C046-925F-49EE1229EB0E}" type="sibTrans" cxnId="{0A156782-7F6D-3146-8263-E02563EED49B}">
      <dgm:prSet/>
      <dgm:spPr/>
      <dgm:t>
        <a:bodyPr/>
        <a:lstStyle/>
        <a:p>
          <a:endParaRPr lang="de-DE"/>
        </a:p>
      </dgm:t>
    </dgm:pt>
    <dgm:pt modelId="{5758D7E0-E2D4-BC4C-A64C-B63F7BF65DC5}">
      <dgm:prSet phldrT="[Text]"/>
      <dgm:spPr/>
      <dgm:t>
        <a:bodyPr/>
        <a:lstStyle/>
        <a:p>
          <a:r>
            <a:rPr lang="de-DE" dirty="0" err="1"/>
            <a:t>Dialogue</a:t>
          </a:r>
          <a:r>
            <a:rPr lang="de-DE" dirty="0"/>
            <a:t> </a:t>
          </a:r>
          <a:r>
            <a:rPr lang="de-DE" dirty="0" err="1"/>
            <a:t>formats</a:t>
          </a:r>
          <a:endParaRPr lang="de-DE" dirty="0"/>
        </a:p>
      </dgm:t>
    </dgm:pt>
    <dgm:pt modelId="{B6C831F1-EEAD-DD45-BBBD-EA4DA1CB59DD}" type="parTrans" cxnId="{97B4C91D-B32A-5D41-816D-CC779766E0F7}">
      <dgm:prSet/>
      <dgm:spPr/>
      <dgm:t>
        <a:bodyPr/>
        <a:lstStyle/>
        <a:p>
          <a:endParaRPr lang="de-DE"/>
        </a:p>
      </dgm:t>
    </dgm:pt>
    <dgm:pt modelId="{E366A209-47A8-504C-9874-A47A3E7E106F}" type="sibTrans" cxnId="{97B4C91D-B32A-5D41-816D-CC779766E0F7}">
      <dgm:prSet/>
      <dgm:spPr/>
      <dgm:t>
        <a:bodyPr/>
        <a:lstStyle/>
        <a:p>
          <a:endParaRPr lang="de-DE"/>
        </a:p>
      </dgm:t>
    </dgm:pt>
    <dgm:pt modelId="{C4BE97E7-F756-324B-8C63-618597D2C39B}">
      <dgm:prSet phldrT="[Text]" custT="1"/>
      <dgm:spPr/>
      <dgm:t>
        <a:bodyPr/>
        <a:lstStyle/>
        <a:p>
          <a:r>
            <a:rPr lang="de-DE" sz="4400" dirty="0">
              <a:solidFill>
                <a:schemeClr val="bg1"/>
              </a:solidFill>
            </a:rPr>
            <a:t>…</a:t>
          </a:r>
        </a:p>
      </dgm:t>
    </dgm:pt>
    <dgm:pt modelId="{5F7B2599-BCF0-8043-A37D-8EE95F6B0090}" type="parTrans" cxnId="{B2A9ED3E-CE45-C347-9141-52C190E1CA36}">
      <dgm:prSet/>
      <dgm:spPr/>
      <dgm:t>
        <a:bodyPr/>
        <a:lstStyle/>
        <a:p>
          <a:endParaRPr lang="de-DE"/>
        </a:p>
      </dgm:t>
    </dgm:pt>
    <dgm:pt modelId="{811E787C-C8FC-F04B-A64A-B6AF9F67053F}" type="sibTrans" cxnId="{B2A9ED3E-CE45-C347-9141-52C190E1CA36}">
      <dgm:prSet/>
      <dgm:spPr/>
      <dgm:t>
        <a:bodyPr/>
        <a:lstStyle/>
        <a:p>
          <a:endParaRPr lang="de-DE"/>
        </a:p>
      </dgm:t>
    </dgm:pt>
    <dgm:pt modelId="{A273336F-DAB5-8B4F-BE0C-811A7D13F0A8}">
      <dgm:prSet phldrT="[Text]" custT="1"/>
      <dgm:spPr/>
      <dgm:t>
        <a:bodyPr/>
        <a:lstStyle/>
        <a:p>
          <a:r>
            <a:rPr lang="de-DE" sz="4400" dirty="0">
              <a:solidFill>
                <a:schemeClr val="bg1"/>
              </a:solidFill>
            </a:rPr>
            <a:t>…</a:t>
          </a:r>
        </a:p>
      </dgm:t>
    </dgm:pt>
    <dgm:pt modelId="{69DA0A1F-175F-9045-BE4B-717AA766DC22}" type="parTrans" cxnId="{93CEADC4-683B-D24C-8E39-7281C12F67C8}">
      <dgm:prSet/>
      <dgm:spPr/>
      <dgm:t>
        <a:bodyPr/>
        <a:lstStyle/>
        <a:p>
          <a:endParaRPr lang="de-DE"/>
        </a:p>
      </dgm:t>
    </dgm:pt>
    <dgm:pt modelId="{DA73D502-4401-B14D-8F51-467259963755}" type="sibTrans" cxnId="{93CEADC4-683B-D24C-8E39-7281C12F67C8}">
      <dgm:prSet/>
      <dgm:spPr/>
      <dgm:t>
        <a:bodyPr/>
        <a:lstStyle/>
        <a:p>
          <a:endParaRPr lang="de-DE"/>
        </a:p>
      </dgm:t>
    </dgm:pt>
    <dgm:pt modelId="{E2919C66-5827-E34A-8235-28F289484CDD}">
      <dgm:prSet phldrT="[Text]"/>
      <dgm:spPr/>
      <dgm:t>
        <a:bodyPr/>
        <a:lstStyle/>
        <a:p>
          <a:r>
            <a:rPr lang="de-DE" dirty="0"/>
            <a:t>…</a:t>
          </a:r>
        </a:p>
      </dgm:t>
    </dgm:pt>
    <dgm:pt modelId="{CF02061B-B686-694B-96C5-0158DA650AFC}" type="parTrans" cxnId="{9AE90594-3607-F047-A272-1344C1B16331}">
      <dgm:prSet/>
      <dgm:spPr/>
      <dgm:t>
        <a:bodyPr/>
        <a:lstStyle/>
        <a:p>
          <a:endParaRPr lang="de-DE"/>
        </a:p>
      </dgm:t>
    </dgm:pt>
    <dgm:pt modelId="{3D5D9C3F-47FB-7E4D-9E47-C4B0264AF0CB}" type="sibTrans" cxnId="{9AE90594-3607-F047-A272-1344C1B16331}">
      <dgm:prSet/>
      <dgm:spPr/>
      <dgm:t>
        <a:bodyPr/>
        <a:lstStyle/>
        <a:p>
          <a:endParaRPr lang="de-DE"/>
        </a:p>
      </dgm:t>
    </dgm:pt>
    <dgm:pt modelId="{5352C3BE-77CC-5F42-8DDD-56DBEE8D6046}">
      <dgm:prSet phldrT="[Text]" custT="1"/>
      <dgm:spPr/>
      <dgm:t>
        <a:bodyPr/>
        <a:lstStyle/>
        <a:p>
          <a:r>
            <a:rPr lang="de-DE" sz="4400" dirty="0">
              <a:solidFill>
                <a:schemeClr val="bg1"/>
              </a:solidFill>
            </a:rPr>
            <a:t>…</a:t>
          </a:r>
        </a:p>
      </dgm:t>
    </dgm:pt>
    <dgm:pt modelId="{FC6974BB-C26C-6840-917B-99538B5050C9}" type="parTrans" cxnId="{42E61B34-6F65-E34F-AC39-C08E0BEC5D1D}">
      <dgm:prSet/>
      <dgm:spPr/>
      <dgm:t>
        <a:bodyPr/>
        <a:lstStyle/>
        <a:p>
          <a:endParaRPr lang="de-DE"/>
        </a:p>
      </dgm:t>
    </dgm:pt>
    <dgm:pt modelId="{68CD2D98-29E9-BC4D-99F4-D6EEEB69EB2D}" type="sibTrans" cxnId="{42E61B34-6F65-E34F-AC39-C08E0BEC5D1D}">
      <dgm:prSet/>
      <dgm:spPr/>
      <dgm:t>
        <a:bodyPr/>
        <a:lstStyle/>
        <a:p>
          <a:endParaRPr lang="de-DE"/>
        </a:p>
      </dgm:t>
    </dgm:pt>
    <dgm:pt modelId="{7277F5FF-7F1A-714B-80E8-B2D464F9FC0C}">
      <dgm:prSet phldrT="[Text]" custT="1"/>
      <dgm:spPr/>
      <dgm:t>
        <a:bodyPr/>
        <a:lstStyle/>
        <a:p>
          <a:r>
            <a:rPr lang="de-DE" sz="4400" dirty="0">
              <a:solidFill>
                <a:schemeClr val="bg1"/>
              </a:solidFill>
            </a:rPr>
            <a:t>…</a:t>
          </a:r>
        </a:p>
      </dgm:t>
    </dgm:pt>
    <dgm:pt modelId="{A57125DA-07F0-2148-B537-23230B7E39F1}" type="parTrans" cxnId="{19255041-BBB9-9242-9489-1A9A2CDEBA57}">
      <dgm:prSet/>
      <dgm:spPr/>
      <dgm:t>
        <a:bodyPr/>
        <a:lstStyle/>
        <a:p>
          <a:endParaRPr lang="de-DE"/>
        </a:p>
      </dgm:t>
    </dgm:pt>
    <dgm:pt modelId="{7BBA0208-003B-C341-B109-830A65139D2F}" type="sibTrans" cxnId="{19255041-BBB9-9242-9489-1A9A2CDEBA57}">
      <dgm:prSet/>
      <dgm:spPr/>
      <dgm:t>
        <a:bodyPr/>
        <a:lstStyle/>
        <a:p>
          <a:endParaRPr lang="de-DE"/>
        </a:p>
      </dgm:t>
    </dgm:pt>
    <dgm:pt modelId="{0D92E6B0-5243-3E42-AD5E-91FAA3394B3C}" type="pres">
      <dgm:prSet presAssocID="{523A3925-F6DB-B342-995A-5A627A715A0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EE6EAF9A-7158-BE41-AE41-D753415E53F6}" type="pres">
      <dgm:prSet presAssocID="{B2EF303A-5AED-C641-A113-E55B002D7E64}" presName="horFlow" presStyleCnt="0"/>
      <dgm:spPr/>
    </dgm:pt>
    <dgm:pt modelId="{8BA643F5-DDE6-804E-8530-A808F472BCA4}" type="pres">
      <dgm:prSet presAssocID="{B2EF303A-5AED-C641-A113-E55B002D7E64}" presName="bigChev" presStyleLbl="node1" presStyleIdx="0" presStyleCnt="3"/>
      <dgm:spPr/>
      <dgm:t>
        <a:bodyPr/>
        <a:lstStyle/>
        <a:p>
          <a:endParaRPr lang="de-DE"/>
        </a:p>
      </dgm:t>
    </dgm:pt>
    <dgm:pt modelId="{AED89EFE-DD34-424A-AB86-ABEF30087653}" type="pres">
      <dgm:prSet presAssocID="{64339018-8D12-D245-93FA-E0DC84658048}" presName="parTrans" presStyleCnt="0"/>
      <dgm:spPr/>
    </dgm:pt>
    <dgm:pt modelId="{E32FA00F-343E-B84A-B0E9-43A3E00B8B88}" type="pres">
      <dgm:prSet presAssocID="{5B27AC50-D6A8-0740-9558-E09D18394286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E38E19-4651-334D-B023-BD4905168028}" type="pres">
      <dgm:prSet presAssocID="{A1CA163B-8281-B445-8BFF-8213051A15DE}" presName="sibTrans" presStyleCnt="0"/>
      <dgm:spPr/>
    </dgm:pt>
    <dgm:pt modelId="{42DB0EE0-5896-544C-826D-C5E9EDCE9ED4}" type="pres">
      <dgm:prSet presAssocID="{16661533-5A34-684B-B834-7A6D321B48CB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F11DBA1-1D69-0E40-8829-8CCB5E38C1D8}" type="pres">
      <dgm:prSet presAssocID="{B2EF303A-5AED-C641-A113-E55B002D7E64}" presName="vSp" presStyleCnt="0"/>
      <dgm:spPr/>
    </dgm:pt>
    <dgm:pt modelId="{4404737B-BE23-3544-BA38-4D16593CE2B8}" type="pres">
      <dgm:prSet presAssocID="{5758D7E0-E2D4-BC4C-A64C-B63F7BF65DC5}" presName="horFlow" presStyleCnt="0"/>
      <dgm:spPr/>
    </dgm:pt>
    <dgm:pt modelId="{EDFA0DD1-FDE2-D649-B36B-FB4871EB24A7}" type="pres">
      <dgm:prSet presAssocID="{5758D7E0-E2D4-BC4C-A64C-B63F7BF65DC5}" presName="bigChev" presStyleLbl="node1" presStyleIdx="1" presStyleCnt="3"/>
      <dgm:spPr/>
      <dgm:t>
        <a:bodyPr/>
        <a:lstStyle/>
        <a:p>
          <a:endParaRPr lang="de-DE"/>
        </a:p>
      </dgm:t>
    </dgm:pt>
    <dgm:pt modelId="{BAD6485F-1E57-4942-9F71-8DA9BA66F9DD}" type="pres">
      <dgm:prSet presAssocID="{5F7B2599-BCF0-8043-A37D-8EE95F6B0090}" presName="parTrans" presStyleCnt="0"/>
      <dgm:spPr/>
    </dgm:pt>
    <dgm:pt modelId="{8071C802-731E-D148-8E3C-D73B1660A227}" type="pres">
      <dgm:prSet presAssocID="{C4BE97E7-F756-324B-8C63-618597D2C39B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FD5D8B4-C72C-0443-A037-2785D4A55720}" type="pres">
      <dgm:prSet presAssocID="{811E787C-C8FC-F04B-A64A-B6AF9F67053F}" presName="sibTrans" presStyleCnt="0"/>
      <dgm:spPr/>
    </dgm:pt>
    <dgm:pt modelId="{BB0127BE-440C-6342-B6E3-B5C0D95852DD}" type="pres">
      <dgm:prSet presAssocID="{A273336F-DAB5-8B4F-BE0C-811A7D13F0A8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BDAE8AB-DC27-A447-B2A2-3D5934C7D4FA}" type="pres">
      <dgm:prSet presAssocID="{5758D7E0-E2D4-BC4C-A64C-B63F7BF65DC5}" presName="vSp" presStyleCnt="0"/>
      <dgm:spPr/>
    </dgm:pt>
    <dgm:pt modelId="{B4CBDBD8-DD3E-6445-BC9E-69A18ADCE676}" type="pres">
      <dgm:prSet presAssocID="{E2919C66-5827-E34A-8235-28F289484CDD}" presName="horFlow" presStyleCnt="0"/>
      <dgm:spPr/>
    </dgm:pt>
    <dgm:pt modelId="{2B5A3837-81F0-1B4A-9020-9631299814E0}" type="pres">
      <dgm:prSet presAssocID="{E2919C66-5827-E34A-8235-28F289484CDD}" presName="bigChev" presStyleLbl="node1" presStyleIdx="2" presStyleCnt="3"/>
      <dgm:spPr/>
      <dgm:t>
        <a:bodyPr/>
        <a:lstStyle/>
        <a:p>
          <a:endParaRPr lang="de-DE"/>
        </a:p>
      </dgm:t>
    </dgm:pt>
    <dgm:pt modelId="{2DF913E5-039B-1D45-90B4-A36827BA3957}" type="pres">
      <dgm:prSet presAssocID="{FC6974BB-C26C-6840-917B-99538B5050C9}" presName="parTrans" presStyleCnt="0"/>
      <dgm:spPr/>
    </dgm:pt>
    <dgm:pt modelId="{97CF651F-6404-7341-9799-2AD8278B527F}" type="pres">
      <dgm:prSet presAssocID="{5352C3BE-77CC-5F42-8DDD-56DBEE8D6046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6BABAA8-82C9-ED4A-A1BE-BA2451186ABA}" type="pres">
      <dgm:prSet presAssocID="{68CD2D98-29E9-BC4D-99F4-D6EEEB69EB2D}" presName="sibTrans" presStyleCnt="0"/>
      <dgm:spPr/>
    </dgm:pt>
    <dgm:pt modelId="{F5DDA1C6-A4DA-0C46-86AB-6A395E0D4EC4}" type="pres">
      <dgm:prSet presAssocID="{7277F5FF-7F1A-714B-80E8-B2D464F9FC0C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77FD6E3-6043-4337-BA0F-BE5E3C03C447}" type="presOf" srcId="{E2919C66-5827-E34A-8235-28F289484CDD}" destId="{2B5A3837-81F0-1B4A-9020-9631299814E0}" srcOrd="0" destOrd="0" presId="urn:microsoft.com/office/officeart/2005/8/layout/lProcess3"/>
    <dgm:cxn modelId="{B2A9ED3E-CE45-C347-9141-52C190E1CA36}" srcId="{5758D7E0-E2D4-BC4C-A64C-B63F7BF65DC5}" destId="{C4BE97E7-F756-324B-8C63-618597D2C39B}" srcOrd="0" destOrd="0" parTransId="{5F7B2599-BCF0-8043-A37D-8EE95F6B0090}" sibTransId="{811E787C-C8FC-F04B-A64A-B6AF9F67053F}"/>
    <dgm:cxn modelId="{42E61B34-6F65-E34F-AC39-C08E0BEC5D1D}" srcId="{E2919C66-5827-E34A-8235-28F289484CDD}" destId="{5352C3BE-77CC-5F42-8DDD-56DBEE8D6046}" srcOrd="0" destOrd="0" parTransId="{FC6974BB-C26C-6840-917B-99538B5050C9}" sibTransId="{68CD2D98-29E9-BC4D-99F4-D6EEEB69EB2D}"/>
    <dgm:cxn modelId="{6988DF65-F551-4F99-B506-B1D2317573E0}" type="presOf" srcId="{A273336F-DAB5-8B4F-BE0C-811A7D13F0A8}" destId="{BB0127BE-440C-6342-B6E3-B5C0D95852DD}" srcOrd="0" destOrd="0" presId="urn:microsoft.com/office/officeart/2005/8/layout/lProcess3"/>
    <dgm:cxn modelId="{31DC032B-D4C9-4AF6-9B19-27ED5DF503E0}" type="presOf" srcId="{5352C3BE-77CC-5F42-8DDD-56DBEE8D6046}" destId="{97CF651F-6404-7341-9799-2AD8278B527F}" srcOrd="0" destOrd="0" presId="urn:microsoft.com/office/officeart/2005/8/layout/lProcess3"/>
    <dgm:cxn modelId="{ABD247CE-7E0A-4F94-90A5-B1D5BA9A1F73}" type="presOf" srcId="{5B27AC50-D6A8-0740-9558-E09D18394286}" destId="{E32FA00F-343E-B84A-B0E9-43A3E00B8B88}" srcOrd="0" destOrd="0" presId="urn:microsoft.com/office/officeart/2005/8/layout/lProcess3"/>
    <dgm:cxn modelId="{9AE90594-3607-F047-A272-1344C1B16331}" srcId="{523A3925-F6DB-B342-995A-5A627A715A08}" destId="{E2919C66-5827-E34A-8235-28F289484CDD}" srcOrd="2" destOrd="0" parTransId="{CF02061B-B686-694B-96C5-0158DA650AFC}" sibTransId="{3D5D9C3F-47FB-7E4D-9E47-C4B0264AF0CB}"/>
    <dgm:cxn modelId="{5A634FBF-1C0A-7845-AB51-9AE8872DBDCD}" srcId="{523A3925-F6DB-B342-995A-5A627A715A08}" destId="{B2EF303A-5AED-C641-A113-E55B002D7E64}" srcOrd="0" destOrd="0" parTransId="{70BFA195-0B56-2F4D-A68D-E97D1C2DB0BD}" sibTransId="{D462E37B-98C5-E94D-A837-2FC882A4DC64}"/>
    <dgm:cxn modelId="{0A156782-7F6D-3146-8263-E02563EED49B}" srcId="{B2EF303A-5AED-C641-A113-E55B002D7E64}" destId="{16661533-5A34-684B-B834-7A6D321B48CB}" srcOrd="1" destOrd="0" parTransId="{AA694341-8209-AD40-A22D-84CEBCC1B1E4}" sibTransId="{D34AA861-6A6B-C046-925F-49EE1229EB0E}"/>
    <dgm:cxn modelId="{93CEADC4-683B-D24C-8E39-7281C12F67C8}" srcId="{5758D7E0-E2D4-BC4C-A64C-B63F7BF65DC5}" destId="{A273336F-DAB5-8B4F-BE0C-811A7D13F0A8}" srcOrd="1" destOrd="0" parTransId="{69DA0A1F-175F-9045-BE4B-717AA766DC22}" sibTransId="{DA73D502-4401-B14D-8F51-467259963755}"/>
    <dgm:cxn modelId="{0DCF2B74-713E-4484-8B5E-7844D11DA90B}" type="presOf" srcId="{5758D7E0-E2D4-BC4C-A64C-B63F7BF65DC5}" destId="{EDFA0DD1-FDE2-D649-B36B-FB4871EB24A7}" srcOrd="0" destOrd="0" presId="urn:microsoft.com/office/officeart/2005/8/layout/lProcess3"/>
    <dgm:cxn modelId="{D8E86E61-3D5B-42BA-B7ED-12B49B64B43B}" type="presOf" srcId="{7277F5FF-7F1A-714B-80E8-B2D464F9FC0C}" destId="{F5DDA1C6-A4DA-0C46-86AB-6A395E0D4EC4}" srcOrd="0" destOrd="0" presId="urn:microsoft.com/office/officeart/2005/8/layout/lProcess3"/>
    <dgm:cxn modelId="{19255041-BBB9-9242-9489-1A9A2CDEBA57}" srcId="{E2919C66-5827-E34A-8235-28F289484CDD}" destId="{7277F5FF-7F1A-714B-80E8-B2D464F9FC0C}" srcOrd="1" destOrd="0" parTransId="{A57125DA-07F0-2148-B537-23230B7E39F1}" sibTransId="{7BBA0208-003B-C341-B109-830A65139D2F}"/>
    <dgm:cxn modelId="{ED59064F-681F-AF46-B3A5-6D6EE6FAC032}" srcId="{B2EF303A-5AED-C641-A113-E55B002D7E64}" destId="{5B27AC50-D6A8-0740-9558-E09D18394286}" srcOrd="0" destOrd="0" parTransId="{64339018-8D12-D245-93FA-E0DC84658048}" sibTransId="{A1CA163B-8281-B445-8BFF-8213051A15DE}"/>
    <dgm:cxn modelId="{A582049D-2C21-44A4-B870-8D7363C4DEDB}" type="presOf" srcId="{523A3925-F6DB-B342-995A-5A627A715A08}" destId="{0D92E6B0-5243-3E42-AD5E-91FAA3394B3C}" srcOrd="0" destOrd="0" presId="urn:microsoft.com/office/officeart/2005/8/layout/lProcess3"/>
    <dgm:cxn modelId="{244D12E2-3922-44E2-874C-903470961F67}" type="presOf" srcId="{B2EF303A-5AED-C641-A113-E55B002D7E64}" destId="{8BA643F5-DDE6-804E-8530-A808F472BCA4}" srcOrd="0" destOrd="0" presId="urn:microsoft.com/office/officeart/2005/8/layout/lProcess3"/>
    <dgm:cxn modelId="{C89B9BFE-9F00-433B-A711-29A4337B8D38}" type="presOf" srcId="{C4BE97E7-F756-324B-8C63-618597D2C39B}" destId="{8071C802-731E-D148-8E3C-D73B1660A227}" srcOrd="0" destOrd="0" presId="urn:microsoft.com/office/officeart/2005/8/layout/lProcess3"/>
    <dgm:cxn modelId="{1DF8D283-EFE9-4275-A844-F952B5090072}" type="presOf" srcId="{16661533-5A34-684B-B834-7A6D321B48CB}" destId="{42DB0EE0-5896-544C-826D-C5E9EDCE9ED4}" srcOrd="0" destOrd="0" presId="urn:microsoft.com/office/officeart/2005/8/layout/lProcess3"/>
    <dgm:cxn modelId="{97B4C91D-B32A-5D41-816D-CC779766E0F7}" srcId="{523A3925-F6DB-B342-995A-5A627A715A08}" destId="{5758D7E0-E2D4-BC4C-A64C-B63F7BF65DC5}" srcOrd="1" destOrd="0" parTransId="{B6C831F1-EEAD-DD45-BBBD-EA4DA1CB59DD}" sibTransId="{E366A209-47A8-504C-9874-A47A3E7E106F}"/>
    <dgm:cxn modelId="{AF257251-AF90-4256-8082-CDD3390A2A34}" type="presParOf" srcId="{0D92E6B0-5243-3E42-AD5E-91FAA3394B3C}" destId="{EE6EAF9A-7158-BE41-AE41-D753415E53F6}" srcOrd="0" destOrd="0" presId="urn:microsoft.com/office/officeart/2005/8/layout/lProcess3"/>
    <dgm:cxn modelId="{26C3284E-EC94-4A9A-ACE9-A7F094FED765}" type="presParOf" srcId="{EE6EAF9A-7158-BE41-AE41-D753415E53F6}" destId="{8BA643F5-DDE6-804E-8530-A808F472BCA4}" srcOrd="0" destOrd="0" presId="urn:microsoft.com/office/officeart/2005/8/layout/lProcess3"/>
    <dgm:cxn modelId="{E7321BAB-5937-4BEE-B12F-816A74E282F1}" type="presParOf" srcId="{EE6EAF9A-7158-BE41-AE41-D753415E53F6}" destId="{AED89EFE-DD34-424A-AB86-ABEF30087653}" srcOrd="1" destOrd="0" presId="urn:microsoft.com/office/officeart/2005/8/layout/lProcess3"/>
    <dgm:cxn modelId="{21CBF3A6-7833-4D50-A2EE-7E5B514F287F}" type="presParOf" srcId="{EE6EAF9A-7158-BE41-AE41-D753415E53F6}" destId="{E32FA00F-343E-B84A-B0E9-43A3E00B8B88}" srcOrd="2" destOrd="0" presId="urn:microsoft.com/office/officeart/2005/8/layout/lProcess3"/>
    <dgm:cxn modelId="{9488AD17-CC6C-472A-8EAD-29E4B508F765}" type="presParOf" srcId="{EE6EAF9A-7158-BE41-AE41-D753415E53F6}" destId="{75E38E19-4651-334D-B023-BD4905168028}" srcOrd="3" destOrd="0" presId="urn:microsoft.com/office/officeart/2005/8/layout/lProcess3"/>
    <dgm:cxn modelId="{370AD346-E680-4DFD-B7E5-28303C3BA011}" type="presParOf" srcId="{EE6EAF9A-7158-BE41-AE41-D753415E53F6}" destId="{42DB0EE0-5896-544C-826D-C5E9EDCE9ED4}" srcOrd="4" destOrd="0" presId="urn:microsoft.com/office/officeart/2005/8/layout/lProcess3"/>
    <dgm:cxn modelId="{C77005BA-428D-46C3-85BB-5A585CB944A1}" type="presParOf" srcId="{0D92E6B0-5243-3E42-AD5E-91FAA3394B3C}" destId="{AF11DBA1-1D69-0E40-8829-8CCB5E38C1D8}" srcOrd="1" destOrd="0" presId="urn:microsoft.com/office/officeart/2005/8/layout/lProcess3"/>
    <dgm:cxn modelId="{F1680417-575E-4D2F-A713-55EE5CDBA374}" type="presParOf" srcId="{0D92E6B0-5243-3E42-AD5E-91FAA3394B3C}" destId="{4404737B-BE23-3544-BA38-4D16593CE2B8}" srcOrd="2" destOrd="0" presId="urn:microsoft.com/office/officeart/2005/8/layout/lProcess3"/>
    <dgm:cxn modelId="{66F7040E-FE12-48B2-8453-A2B1EBB9AB89}" type="presParOf" srcId="{4404737B-BE23-3544-BA38-4D16593CE2B8}" destId="{EDFA0DD1-FDE2-D649-B36B-FB4871EB24A7}" srcOrd="0" destOrd="0" presId="urn:microsoft.com/office/officeart/2005/8/layout/lProcess3"/>
    <dgm:cxn modelId="{05A72076-B9F6-4082-B2E4-4C19523E74C7}" type="presParOf" srcId="{4404737B-BE23-3544-BA38-4D16593CE2B8}" destId="{BAD6485F-1E57-4942-9F71-8DA9BA66F9DD}" srcOrd="1" destOrd="0" presId="urn:microsoft.com/office/officeart/2005/8/layout/lProcess3"/>
    <dgm:cxn modelId="{D253A366-7474-44CC-8ADD-F6A334C951E2}" type="presParOf" srcId="{4404737B-BE23-3544-BA38-4D16593CE2B8}" destId="{8071C802-731E-D148-8E3C-D73B1660A227}" srcOrd="2" destOrd="0" presId="urn:microsoft.com/office/officeart/2005/8/layout/lProcess3"/>
    <dgm:cxn modelId="{2C6F5BC8-9DA8-481E-9504-6F278A5C2BA6}" type="presParOf" srcId="{4404737B-BE23-3544-BA38-4D16593CE2B8}" destId="{AFD5D8B4-C72C-0443-A037-2785D4A55720}" srcOrd="3" destOrd="0" presId="urn:microsoft.com/office/officeart/2005/8/layout/lProcess3"/>
    <dgm:cxn modelId="{E92F23CD-A188-4EAE-A35C-B24C907775A0}" type="presParOf" srcId="{4404737B-BE23-3544-BA38-4D16593CE2B8}" destId="{BB0127BE-440C-6342-B6E3-B5C0D95852DD}" srcOrd="4" destOrd="0" presId="urn:microsoft.com/office/officeart/2005/8/layout/lProcess3"/>
    <dgm:cxn modelId="{8F406B4F-8EA2-4273-9245-AAB4B17DEB98}" type="presParOf" srcId="{0D92E6B0-5243-3E42-AD5E-91FAA3394B3C}" destId="{EBDAE8AB-DC27-A447-B2A2-3D5934C7D4FA}" srcOrd="3" destOrd="0" presId="urn:microsoft.com/office/officeart/2005/8/layout/lProcess3"/>
    <dgm:cxn modelId="{356B98C5-2999-42D4-BF5F-8ABBFD8ECB31}" type="presParOf" srcId="{0D92E6B0-5243-3E42-AD5E-91FAA3394B3C}" destId="{B4CBDBD8-DD3E-6445-BC9E-69A18ADCE676}" srcOrd="4" destOrd="0" presId="urn:microsoft.com/office/officeart/2005/8/layout/lProcess3"/>
    <dgm:cxn modelId="{15CEAD35-18D6-4EB0-A5EB-998C501CEDBF}" type="presParOf" srcId="{B4CBDBD8-DD3E-6445-BC9E-69A18ADCE676}" destId="{2B5A3837-81F0-1B4A-9020-9631299814E0}" srcOrd="0" destOrd="0" presId="urn:microsoft.com/office/officeart/2005/8/layout/lProcess3"/>
    <dgm:cxn modelId="{C7D8702E-8883-4A7E-A81F-489AA2D09092}" type="presParOf" srcId="{B4CBDBD8-DD3E-6445-BC9E-69A18ADCE676}" destId="{2DF913E5-039B-1D45-90B4-A36827BA3957}" srcOrd="1" destOrd="0" presId="urn:microsoft.com/office/officeart/2005/8/layout/lProcess3"/>
    <dgm:cxn modelId="{CC8C4387-4E47-45A3-A258-F3617FB6B02D}" type="presParOf" srcId="{B4CBDBD8-DD3E-6445-BC9E-69A18ADCE676}" destId="{97CF651F-6404-7341-9799-2AD8278B527F}" srcOrd="2" destOrd="0" presId="urn:microsoft.com/office/officeart/2005/8/layout/lProcess3"/>
    <dgm:cxn modelId="{A13C95A6-0DBD-4208-A755-3D74FFA7EFBE}" type="presParOf" srcId="{B4CBDBD8-DD3E-6445-BC9E-69A18ADCE676}" destId="{06BABAA8-82C9-ED4A-A1BE-BA2451186ABA}" srcOrd="3" destOrd="0" presId="urn:microsoft.com/office/officeart/2005/8/layout/lProcess3"/>
    <dgm:cxn modelId="{492361C3-F3C5-48FA-AD4C-B1E1EA56D19C}" type="presParOf" srcId="{B4CBDBD8-DD3E-6445-BC9E-69A18ADCE676}" destId="{F5DDA1C6-A4DA-0C46-86AB-6A395E0D4EC4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4DD18-F725-4F4E-889C-E13B22EA53AF}">
      <dsp:nvSpPr>
        <dsp:cNvPr id="0" name=""/>
        <dsp:cNvSpPr/>
      </dsp:nvSpPr>
      <dsp:spPr>
        <a:xfrm>
          <a:off x="1152401" y="725079"/>
          <a:ext cx="2280336" cy="204756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CONTEXT 1</a:t>
          </a:r>
          <a:endParaRPr lang="de-DE" sz="2500" kern="1200" dirty="0"/>
        </a:p>
      </dsp:txBody>
      <dsp:txXfrm>
        <a:off x="1486348" y="1024937"/>
        <a:ext cx="1612442" cy="1447844"/>
      </dsp:txXfrm>
    </dsp:sp>
    <dsp:sp modelId="{91959A0B-FB46-4448-A4FD-2292C1EF9A47}">
      <dsp:nvSpPr>
        <dsp:cNvPr id="0" name=""/>
        <dsp:cNvSpPr/>
      </dsp:nvSpPr>
      <dsp:spPr>
        <a:xfrm>
          <a:off x="1823148" y="57931"/>
          <a:ext cx="938842" cy="938842"/>
        </a:xfrm>
        <a:prstGeom prst="ellipse">
          <a:avLst/>
        </a:prstGeom>
        <a:solidFill>
          <a:schemeClr val="accent5">
            <a:alpha val="50000"/>
            <a:hueOff val="651405"/>
            <a:satOff val="2239"/>
            <a:lumOff val="-10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Client A</a:t>
          </a:r>
          <a:endParaRPr lang="de-DE" sz="1800" kern="1200" dirty="0"/>
        </a:p>
      </dsp:txBody>
      <dsp:txXfrm>
        <a:off x="1960638" y="195421"/>
        <a:ext cx="663862" cy="663862"/>
      </dsp:txXfrm>
    </dsp:sp>
    <dsp:sp modelId="{D3CA7294-1D48-44CA-8B7A-84EB4A088CD0}">
      <dsp:nvSpPr>
        <dsp:cNvPr id="0" name=""/>
        <dsp:cNvSpPr/>
      </dsp:nvSpPr>
      <dsp:spPr>
        <a:xfrm>
          <a:off x="2984870" y="901971"/>
          <a:ext cx="938842" cy="938842"/>
        </a:xfrm>
        <a:prstGeom prst="ellipse">
          <a:avLst/>
        </a:prstGeom>
        <a:solidFill>
          <a:schemeClr val="accent5">
            <a:alpha val="50000"/>
            <a:hueOff val="1302810"/>
            <a:satOff val="4478"/>
            <a:lumOff val="-21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Client B</a:t>
          </a:r>
          <a:endParaRPr lang="de-DE" sz="1800" kern="1200" dirty="0"/>
        </a:p>
      </dsp:txBody>
      <dsp:txXfrm>
        <a:off x="3122360" y="1039461"/>
        <a:ext cx="663862" cy="663862"/>
      </dsp:txXfrm>
    </dsp:sp>
    <dsp:sp modelId="{21F1C92E-3BE2-463C-9E99-A2486F81B233}">
      <dsp:nvSpPr>
        <dsp:cNvPr id="0" name=""/>
        <dsp:cNvSpPr/>
      </dsp:nvSpPr>
      <dsp:spPr>
        <a:xfrm>
          <a:off x="2541131" y="2267657"/>
          <a:ext cx="938842" cy="938842"/>
        </a:xfrm>
        <a:prstGeom prst="ellipse">
          <a:avLst/>
        </a:prstGeom>
        <a:solidFill>
          <a:schemeClr val="accent5">
            <a:alpha val="50000"/>
            <a:hueOff val="1954216"/>
            <a:satOff val="6718"/>
            <a:lumOff val="-32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Client C</a:t>
          </a:r>
          <a:endParaRPr lang="de-DE" sz="1800" kern="1200" dirty="0"/>
        </a:p>
      </dsp:txBody>
      <dsp:txXfrm>
        <a:off x="2678621" y="2405147"/>
        <a:ext cx="663862" cy="663862"/>
      </dsp:txXfrm>
    </dsp:sp>
    <dsp:sp modelId="{BC3E0BF2-2BEA-4297-9262-8AD6FDA691BC}">
      <dsp:nvSpPr>
        <dsp:cNvPr id="0" name=""/>
        <dsp:cNvSpPr/>
      </dsp:nvSpPr>
      <dsp:spPr>
        <a:xfrm>
          <a:off x="1800192" y="2325589"/>
          <a:ext cx="938842" cy="938842"/>
        </a:xfrm>
        <a:prstGeom prst="ellipse">
          <a:avLst/>
        </a:prstGeom>
        <a:solidFill>
          <a:schemeClr val="accent2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ME</a:t>
          </a:r>
          <a:endParaRPr lang="de-DE" sz="1800" kern="1200" dirty="0"/>
        </a:p>
      </dsp:txBody>
      <dsp:txXfrm>
        <a:off x="1937682" y="2463079"/>
        <a:ext cx="663862" cy="663862"/>
      </dsp:txXfrm>
    </dsp:sp>
    <dsp:sp modelId="{34D18804-E56E-406A-9DD7-8D518352BF26}">
      <dsp:nvSpPr>
        <dsp:cNvPr id="0" name=""/>
        <dsp:cNvSpPr/>
      </dsp:nvSpPr>
      <dsp:spPr>
        <a:xfrm>
          <a:off x="634052" y="669341"/>
          <a:ext cx="938842" cy="938842"/>
        </a:xfrm>
        <a:prstGeom prst="ellipse">
          <a:avLst/>
        </a:prstGeom>
        <a:solidFill>
          <a:schemeClr val="accent5">
            <a:alpha val="50000"/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Client D</a:t>
          </a:r>
          <a:endParaRPr lang="de-DE" sz="1800" kern="1200" dirty="0"/>
        </a:p>
      </dsp:txBody>
      <dsp:txXfrm>
        <a:off x="771542" y="806831"/>
        <a:ext cx="663862" cy="663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E980-8C38-47CE-9D5C-140C55527CEB}">
      <dsp:nvSpPr>
        <dsp:cNvPr id="0" name=""/>
        <dsp:cNvSpPr/>
      </dsp:nvSpPr>
      <dsp:spPr>
        <a:xfrm>
          <a:off x="1624524" y="1132234"/>
          <a:ext cx="807063" cy="8070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600" kern="1200" dirty="0" smtClean="0"/>
            <a:t>ME</a:t>
          </a:r>
          <a:endParaRPr lang="de-DE" sz="2600" kern="1200" dirty="0"/>
        </a:p>
      </dsp:txBody>
      <dsp:txXfrm>
        <a:off x="1742716" y="1250426"/>
        <a:ext cx="570679" cy="570679"/>
      </dsp:txXfrm>
    </dsp:sp>
    <dsp:sp modelId="{73269996-B8EB-47B6-9C04-E23EAA77B08B}">
      <dsp:nvSpPr>
        <dsp:cNvPr id="0" name=""/>
        <dsp:cNvSpPr/>
      </dsp:nvSpPr>
      <dsp:spPr>
        <a:xfrm rot="16200000">
          <a:off x="1942525" y="838495"/>
          <a:ext cx="171061" cy="27440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kern="1200"/>
        </a:p>
      </dsp:txBody>
      <dsp:txXfrm>
        <a:off x="1968184" y="919034"/>
        <a:ext cx="119743" cy="164641"/>
      </dsp:txXfrm>
    </dsp:sp>
    <dsp:sp modelId="{C4BCBA92-D765-45DC-9065-49984CBF7D45}">
      <dsp:nvSpPr>
        <dsp:cNvPr id="0" name=""/>
        <dsp:cNvSpPr/>
      </dsp:nvSpPr>
      <dsp:spPr>
        <a:xfrm>
          <a:off x="1624524" y="2412"/>
          <a:ext cx="807063" cy="8070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Client A</a:t>
          </a:r>
          <a:endParaRPr lang="de-DE" sz="1600" kern="1200" dirty="0"/>
        </a:p>
      </dsp:txBody>
      <dsp:txXfrm>
        <a:off x="1742716" y="120604"/>
        <a:ext cx="570679" cy="570679"/>
      </dsp:txXfrm>
    </dsp:sp>
    <dsp:sp modelId="{36AB3348-77CE-46BB-8611-57003D03A177}">
      <dsp:nvSpPr>
        <dsp:cNvPr id="0" name=""/>
        <dsp:cNvSpPr/>
      </dsp:nvSpPr>
      <dsp:spPr>
        <a:xfrm>
          <a:off x="2502594" y="1398565"/>
          <a:ext cx="171061" cy="27440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kern="1200"/>
        </a:p>
      </dsp:txBody>
      <dsp:txXfrm>
        <a:off x="2502594" y="1453445"/>
        <a:ext cx="119743" cy="164641"/>
      </dsp:txXfrm>
    </dsp:sp>
    <dsp:sp modelId="{FF780D6D-586F-48B7-B20E-82BFFA41DFFF}">
      <dsp:nvSpPr>
        <dsp:cNvPr id="0" name=""/>
        <dsp:cNvSpPr/>
      </dsp:nvSpPr>
      <dsp:spPr>
        <a:xfrm>
          <a:off x="2754345" y="1132234"/>
          <a:ext cx="807063" cy="8070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Client B</a:t>
          </a:r>
          <a:endParaRPr lang="de-DE" sz="1600" kern="1200" dirty="0"/>
        </a:p>
      </dsp:txBody>
      <dsp:txXfrm>
        <a:off x="2872537" y="1250426"/>
        <a:ext cx="570679" cy="570679"/>
      </dsp:txXfrm>
    </dsp:sp>
    <dsp:sp modelId="{05CE32AE-47A3-4D9C-8774-7D9A956EE5B5}">
      <dsp:nvSpPr>
        <dsp:cNvPr id="0" name=""/>
        <dsp:cNvSpPr/>
      </dsp:nvSpPr>
      <dsp:spPr>
        <a:xfrm rot="5400000">
          <a:off x="1942525" y="1958634"/>
          <a:ext cx="171061" cy="27440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kern="1200"/>
        </a:p>
      </dsp:txBody>
      <dsp:txXfrm>
        <a:off x="1968184" y="1987855"/>
        <a:ext cx="119743" cy="164641"/>
      </dsp:txXfrm>
    </dsp:sp>
    <dsp:sp modelId="{40D9CABF-88AD-45EB-B4EC-3FEBA5536E1E}">
      <dsp:nvSpPr>
        <dsp:cNvPr id="0" name=""/>
        <dsp:cNvSpPr/>
      </dsp:nvSpPr>
      <dsp:spPr>
        <a:xfrm>
          <a:off x="1624524" y="2262055"/>
          <a:ext cx="807063" cy="8070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Client C</a:t>
          </a:r>
          <a:endParaRPr lang="de-DE" sz="1600" kern="1200" dirty="0"/>
        </a:p>
      </dsp:txBody>
      <dsp:txXfrm>
        <a:off x="1742716" y="2380247"/>
        <a:ext cx="570679" cy="570679"/>
      </dsp:txXfrm>
    </dsp:sp>
    <dsp:sp modelId="{E09DC83A-59C7-499E-8E1A-273210EECC0C}">
      <dsp:nvSpPr>
        <dsp:cNvPr id="0" name=""/>
        <dsp:cNvSpPr/>
      </dsp:nvSpPr>
      <dsp:spPr>
        <a:xfrm rot="10800000">
          <a:off x="1382455" y="1398565"/>
          <a:ext cx="171061" cy="27440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kern="1200"/>
        </a:p>
      </dsp:txBody>
      <dsp:txXfrm rot="10800000">
        <a:off x="1433773" y="1453445"/>
        <a:ext cx="119743" cy="164641"/>
      </dsp:txXfrm>
    </dsp:sp>
    <dsp:sp modelId="{CA7ADB33-96F1-4F3E-9D52-B83E405DD510}">
      <dsp:nvSpPr>
        <dsp:cNvPr id="0" name=""/>
        <dsp:cNvSpPr/>
      </dsp:nvSpPr>
      <dsp:spPr>
        <a:xfrm>
          <a:off x="494702" y="1132234"/>
          <a:ext cx="807063" cy="8070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Client D</a:t>
          </a:r>
          <a:endParaRPr lang="de-DE" sz="1600" kern="1200" dirty="0"/>
        </a:p>
      </dsp:txBody>
      <dsp:txXfrm>
        <a:off x="612894" y="1250426"/>
        <a:ext cx="570679" cy="5706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143D3433-3374-41C3-9A3F-EF9336C8AEC7}" type="datetimeFigureOut">
              <a:rPr lang="de-DE" smtClean="0"/>
              <a:pPr/>
              <a:t>10.10.2023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F6B10515-A88B-4538-B818-30876D200E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776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72E4F8FB-4420-42B4-A008-695CE34E8570}" type="datetimeFigureOut">
              <a:rPr lang="de-DE" smtClean="0"/>
              <a:pPr/>
              <a:t>10.10.2023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95746D1C-38A1-4FC5-BA03-C5FF41B1C25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9937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991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107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50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de-DE">
              <a:ea typeface="ＭＳ Ｐゴシック" charset="0"/>
            </a:endParaRPr>
          </a:p>
        </p:txBody>
      </p:sp>
      <p:sp>
        <p:nvSpPr>
          <p:cNvPr id="38916" name="Foliennummernplatzhalt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D623D96-202F-47F6-AF15-B8B1C833A15C}" type="slidenum">
              <a:rPr lang="de-DE" altLang="de-DE"/>
              <a:pPr eaLnBrk="1" hangingPunct="1">
                <a:spcBef>
                  <a:spcPct val="0"/>
                </a:spcBef>
              </a:pPr>
              <a:t>27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3721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de-DE">
              <a:ea typeface="ＭＳ Ｐゴシック" charset="0"/>
            </a:endParaRPr>
          </a:p>
        </p:txBody>
      </p:sp>
      <p:sp>
        <p:nvSpPr>
          <p:cNvPr id="38916" name="Foliennummernplatzhalt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D623D96-202F-47F6-AF15-B8B1C833A15C}" type="slidenum">
              <a:rPr lang="de-DE" altLang="de-DE"/>
              <a:pPr eaLnBrk="1" hangingPunct="1">
                <a:spcBef>
                  <a:spcPct val="0"/>
                </a:spcBef>
              </a:pPr>
              <a:t>28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09852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690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528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see</a:t>
            </a:r>
            <a:r>
              <a:rPr lang="de-DE" dirty="0" smtClean="0"/>
              <a:t> </a:t>
            </a:r>
            <a:r>
              <a:rPr lang="de-DE" dirty="0" err="1" smtClean="0"/>
              <a:t>society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part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care </a:t>
            </a:r>
            <a:r>
              <a:rPr lang="de-DE" dirty="0" err="1" smtClean="0"/>
              <a:t>package</a:t>
            </a:r>
            <a:endParaRPr lang="de-DE" dirty="0" smtClean="0"/>
          </a:p>
          <a:p>
            <a:r>
              <a:rPr lang="de-DE" dirty="0" err="1" smtClean="0"/>
              <a:t>work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endParaRPr lang="de-DE" dirty="0" smtClean="0"/>
          </a:p>
          <a:p>
            <a:r>
              <a:rPr lang="de-DE" dirty="0" err="1" smtClean="0"/>
              <a:t>Kinderpalament</a:t>
            </a:r>
            <a:endParaRPr lang="de-DE" dirty="0" smtClean="0"/>
          </a:p>
          <a:p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consultant</a:t>
            </a:r>
            <a:endParaRPr lang="de-DE" dirty="0" smtClean="0"/>
          </a:p>
          <a:p>
            <a:r>
              <a:rPr lang="de-DE" dirty="0" smtClean="0"/>
              <a:t>Checkliste?</a:t>
            </a:r>
          </a:p>
          <a:p>
            <a:r>
              <a:rPr lang="de-DE" dirty="0" smtClean="0"/>
              <a:t>Gruppenmethode</a:t>
            </a:r>
          </a:p>
          <a:p>
            <a:r>
              <a:rPr lang="de-DE" dirty="0" smtClean="0"/>
              <a:t>wer möchte ein </a:t>
            </a:r>
            <a:r>
              <a:rPr lang="de-DE" dirty="0" err="1" smtClean="0"/>
              <a:t>Bsp</a:t>
            </a:r>
            <a:r>
              <a:rPr lang="de-DE" dirty="0" smtClean="0"/>
              <a:t> einbringen?</a:t>
            </a:r>
          </a:p>
          <a:p>
            <a:r>
              <a:rPr lang="de-DE" dirty="0" smtClean="0"/>
              <a:t>Methoden: Ideenkorb</a:t>
            </a:r>
          </a:p>
          <a:p>
            <a:r>
              <a:rPr lang="de-DE" dirty="0" smtClean="0"/>
              <a:t>Stakeholder</a:t>
            </a:r>
          </a:p>
          <a:p>
            <a:r>
              <a:rPr lang="de-DE" dirty="0" err="1" smtClean="0"/>
              <a:t>ppt</a:t>
            </a:r>
            <a:endParaRPr lang="de-DE" dirty="0" smtClean="0"/>
          </a:p>
          <a:p>
            <a:r>
              <a:rPr lang="de-DE" dirty="0" err="1" smtClean="0"/>
              <a:t>christian</a:t>
            </a:r>
            <a:r>
              <a:rPr lang="de-DE" dirty="0" smtClean="0"/>
              <a:t> </a:t>
            </a:r>
            <a:r>
              <a:rPr lang="de-DE" dirty="0" err="1" smtClean="0"/>
              <a:t>context</a:t>
            </a:r>
            <a:endParaRPr lang="de-DE" dirty="0" smtClean="0"/>
          </a:p>
          <a:p>
            <a:r>
              <a:rPr lang="de-DE" dirty="0" smtClean="0"/>
              <a:t>Fürbitte: </a:t>
            </a:r>
            <a:r>
              <a:rPr lang="de-DE" dirty="0" err="1" smtClean="0"/>
              <a:t>petitions</a:t>
            </a:r>
            <a:r>
              <a:rPr lang="de-DE" dirty="0" smtClean="0"/>
              <a:t> als </a:t>
            </a:r>
            <a:r>
              <a:rPr lang="de-DE" dirty="0" err="1" smtClean="0"/>
              <a:t>Context</a:t>
            </a:r>
            <a:r>
              <a:rPr lang="de-DE" dirty="0" smtClean="0"/>
              <a:t> </a:t>
            </a:r>
            <a:r>
              <a:rPr lang="de-DE" dirty="0" err="1" smtClean="0"/>
              <a:t>tool</a:t>
            </a:r>
            <a:endParaRPr lang="de-DE" dirty="0" smtClean="0"/>
          </a:p>
          <a:p>
            <a:r>
              <a:rPr lang="de-DE" dirty="0" err="1" smtClean="0"/>
              <a:t>Prayers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....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8113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244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izenplatzhalt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de-DE">
              <a:ea typeface="ＭＳ Ｐゴシック" charset="0"/>
            </a:endParaRPr>
          </a:p>
        </p:txBody>
      </p:sp>
      <p:sp>
        <p:nvSpPr>
          <p:cNvPr id="31748" name="Foliennummernplatzhalt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8F07512-11C3-430F-B7AC-75C25130808D}" type="slidenum">
              <a:rPr lang="de-DE" altLang="de-DE"/>
              <a:pPr eaLnBrk="1" hangingPunct="1">
                <a:spcBef>
                  <a:spcPct val="0"/>
                </a:spcBef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77530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290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5021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396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46D1C-38A1-4FC5-BA03-C5FF41B1C253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326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 1-spaltig +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="" xmlns:a16="http://schemas.microsoft.com/office/drawing/2014/main" id="{466D1305-2D53-4B82-9F0A-B88543070D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722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B9116771-4B9B-4E24-A5BD-1EF86EA253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404309" y="340728"/>
            <a:ext cx="1828800" cy="457200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="" xmlns:a16="http://schemas.microsoft.com/office/drawing/2014/main" id="{7D6FC42D-B421-4EEA-A59C-1A93487CE3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728" y="2540002"/>
            <a:ext cx="7477122" cy="3775074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/>
              <a:t>Text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="" xmlns:a16="http://schemas.microsoft.com/office/drawing/2014/main" id="{FB1E9F5F-D46B-48F9-863A-45C7363496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728" y="1978025"/>
            <a:ext cx="7483472" cy="561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F39325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>
                <a:latin typeface="Trebuchet MS" panose="020B0603020202020204" pitchFamily="34" charset="0"/>
              </a:rPr>
              <a:t>Subheadline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382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 1-spaltig + Headline gra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73F4DD5B-B4C2-4DFD-90C3-0C2C8CD78B20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2F190663-F180-44D1-A20B-6C6D19D3FA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701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AEC4CA62-7928-401E-A7E4-80F1D6DEF7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404309" y="331203"/>
            <a:ext cx="1828800" cy="457200"/>
          </a:xfrm>
          <a:prstGeom prst="rect">
            <a:avLst/>
          </a:prstGeom>
        </p:spPr>
      </p:pic>
      <p:sp>
        <p:nvSpPr>
          <p:cNvPr id="12" name="Textplatzhalter 7">
            <a:extLst>
              <a:ext uri="{FF2B5EF4-FFF2-40B4-BE49-F238E27FC236}">
                <a16:creationId xmlns:a16="http://schemas.microsoft.com/office/drawing/2014/main" xmlns="" id="{43512AC0-5FD0-4FA8-9850-8979EE78CA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1952624"/>
            <a:ext cx="7505700" cy="1190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00" b="1"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>
                <a:latin typeface="Trebuchet MS" panose="020B0603020202020204" pitchFamily="34" charset="0"/>
              </a:rPr>
              <a:t>Headline</a:t>
            </a:r>
            <a:endParaRPr lang="de-DE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xmlns="" id="{E514A1D9-EA95-457F-81F7-1C1EB8D2DB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150" y="3221925"/>
            <a:ext cx="7505700" cy="30264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7873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EAD50-444F-4E89-AEC5-4D027855339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8423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="" xmlns:a16="http://schemas.microsoft.com/office/drawing/2014/main" id="{BE42D0A1-C679-4D76-8C37-A67FFB10751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19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="" xmlns:a16="http://schemas.microsoft.com/office/drawing/2014/main" id="{7D08D825-50A3-4EF0-A3E2-0BCF46BB7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701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CF81CD2F-142F-4D00-8EAB-84CA2C3C5E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92350" y="2678530"/>
            <a:ext cx="4559300" cy="11430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="" xmlns:a16="http://schemas.microsoft.com/office/drawing/2014/main" id="{FA795521-B5B0-4A20-8CD5-20EC403E9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37" y="4696659"/>
            <a:ext cx="7886700" cy="7945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FontTx/>
              <a:buNone/>
              <a:defRPr sz="1500" b="1"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/>
              <a:t>Unterzeile oder Datum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="" xmlns:a16="http://schemas.microsoft.com/office/drawing/2014/main" id="{C9137304-B67B-4FE9-A2C1-493EFF1F72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6700" y="285750"/>
            <a:ext cx="4552950" cy="3444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600">
                <a:latin typeface="Trebuchet MS" panose="020B0603020202020204" pitchFamily="34" charset="0"/>
              </a:rPr>
              <a:t>Name Referent*in Präsentation</a:t>
            </a:r>
            <a:endParaRPr lang="de-DE"/>
          </a:p>
          <a:p>
            <a:pPr lvl="0"/>
            <a:endParaRPr lang="de-DE"/>
          </a:p>
        </p:txBody>
      </p:sp>
      <p:sp>
        <p:nvSpPr>
          <p:cNvPr id="19" name="Titel 18">
            <a:extLst>
              <a:ext uri="{FF2B5EF4-FFF2-40B4-BE49-F238E27FC236}">
                <a16:creationId xmlns="" xmlns:a16="http://schemas.microsoft.com/office/drawing/2014/main" id="{265BE867-ABF5-496B-8635-1036AD0BB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21530"/>
            <a:ext cx="7315200" cy="933033"/>
          </a:xfrm>
        </p:spPr>
        <p:txBody>
          <a:bodyPr/>
          <a:lstStyle>
            <a:lvl1pPr algn="ctr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1565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="" xmlns:a16="http://schemas.microsoft.com/office/drawing/2014/main" id="{BE42D0A1-C679-4D76-8C37-A67FFB107515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19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="" xmlns:a16="http://schemas.microsoft.com/office/drawing/2014/main" id="{7D08D825-50A3-4EF0-A3E2-0BCF46BB7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701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CF81CD2F-142F-4D00-8EAB-84CA2C3C5E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92350" y="2678530"/>
            <a:ext cx="4559300" cy="11430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="" xmlns:a16="http://schemas.microsoft.com/office/drawing/2014/main" id="{FA795521-B5B0-4A20-8CD5-20EC403E9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37" y="4696659"/>
            <a:ext cx="7886700" cy="7945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FontTx/>
              <a:buNone/>
              <a:defRPr sz="1500" b="1">
                <a:latin typeface="Trebuchet MS" panose="020B0603020202020204" pitchFamily="34" charset="0"/>
              </a:defRPr>
            </a:lvl1pPr>
          </a:lstStyle>
          <a:p>
            <a:pPr lvl="0"/>
            <a:r>
              <a:rPr lang="de-DE"/>
              <a:t>Unterzeile oder Datum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="" xmlns:a16="http://schemas.microsoft.com/office/drawing/2014/main" id="{C9137304-B67B-4FE9-A2C1-493EFF1F72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6700" y="285750"/>
            <a:ext cx="4552950" cy="3444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600">
                <a:latin typeface="Trebuchet MS" panose="020B0603020202020204" pitchFamily="34" charset="0"/>
              </a:rPr>
              <a:t>Name Referent*in Präsentation</a:t>
            </a:r>
            <a:endParaRPr lang="de-DE"/>
          </a:p>
          <a:p>
            <a:pPr lvl="0"/>
            <a:endParaRPr lang="de-DE"/>
          </a:p>
        </p:txBody>
      </p:sp>
      <p:sp>
        <p:nvSpPr>
          <p:cNvPr id="19" name="Titel 18">
            <a:extLst>
              <a:ext uri="{FF2B5EF4-FFF2-40B4-BE49-F238E27FC236}">
                <a16:creationId xmlns="" xmlns:a16="http://schemas.microsoft.com/office/drawing/2014/main" id="{265BE867-ABF5-496B-8635-1036AD0BB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21530"/>
            <a:ext cx="7315200" cy="933033"/>
          </a:xfrm>
        </p:spPr>
        <p:txBody>
          <a:bodyPr/>
          <a:lstStyle>
            <a:lvl1pPr algn="ctr">
              <a:lnSpc>
                <a:spcPct val="100000"/>
              </a:lnSpc>
              <a:defRPr/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9096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114425"/>
            <a:ext cx="7550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981200"/>
            <a:ext cx="7561263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553200" y="1524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charset="0"/>
              <a:cs typeface="ＭＳ Ｐゴシック" charset="0"/>
            </a:endParaRPr>
          </a:p>
        </p:txBody>
      </p:sp>
      <p:pic>
        <p:nvPicPr>
          <p:cNvPr id="1029" name="Bild 1" descr="LOGO ELM aktuell 4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260350"/>
            <a:ext cx="21764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755650" y="6165850"/>
            <a:ext cx="1584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2339975" y="6165850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ea typeface="ＭＳ Ｐゴシック" charset="0"/>
                <a:cs typeface="Verdan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20202">
                  <a:tint val="75000"/>
                </a:srgb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019925" y="6165850"/>
            <a:ext cx="12969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DFA934-62E2-4CA3-B2A4-C9A16EFF5CBA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 advClick="0" advTm="12000"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28C3A"/>
          </a:solidFill>
          <a:latin typeface="Verdana"/>
          <a:ea typeface="MS PGothic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400">
          <a:solidFill>
            <a:schemeClr val="tx1"/>
          </a:solidFill>
          <a:latin typeface="Verdana"/>
          <a:ea typeface="MS PGothic" pitchFamily="34" charset="-128"/>
          <a:cs typeface="Verdana"/>
        </a:defRPr>
      </a:lvl1pPr>
      <a:lvl2pPr marL="669925" indent="-285750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400">
          <a:solidFill>
            <a:schemeClr val="tx1"/>
          </a:solidFill>
          <a:latin typeface="Verdana"/>
          <a:ea typeface="MS PGothic" pitchFamily="34" charset="-128"/>
          <a:cs typeface="Verdana"/>
        </a:defRPr>
      </a:lvl2pPr>
      <a:lvl3pPr marL="860425" indent="185738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000">
          <a:solidFill>
            <a:schemeClr val="tx1"/>
          </a:solidFill>
          <a:latin typeface="Verdana"/>
          <a:ea typeface="MS PGothic" pitchFamily="34" charset="-128"/>
          <a:cs typeface="Verdana"/>
        </a:defRPr>
      </a:lvl3pPr>
      <a:lvl4pPr marL="1428750" indent="-192088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>
          <a:solidFill>
            <a:schemeClr val="tx1"/>
          </a:solidFill>
          <a:latin typeface="Verdana"/>
          <a:ea typeface="MS PGothic" pitchFamily="34" charset="-128"/>
          <a:cs typeface="Verdana"/>
        </a:defRPr>
      </a:lvl4pPr>
      <a:lvl5pPr marL="1619250" indent="188913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1600">
          <a:solidFill>
            <a:schemeClr val="tx1"/>
          </a:solidFill>
          <a:latin typeface="Verdana"/>
          <a:ea typeface="MS PGothic" pitchFamily="34" charset="-128"/>
          <a:cs typeface="Verdana"/>
        </a:defRPr>
      </a:lvl5pPr>
      <a:lvl6pPr marL="20764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5336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9908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4480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114425"/>
            <a:ext cx="7550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981200"/>
            <a:ext cx="7561263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553200" y="1524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charset="0"/>
              <a:cs typeface="ＭＳ Ｐゴシック" charset="0"/>
            </a:endParaRPr>
          </a:p>
        </p:txBody>
      </p:sp>
      <p:pic>
        <p:nvPicPr>
          <p:cNvPr id="1029" name="Bild 1" descr="LOGO ELM aktuell 4c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260350"/>
            <a:ext cx="21764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755650" y="6165850"/>
            <a:ext cx="1584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2339975" y="6165850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ea typeface="ＭＳ Ｐゴシック" charset="0"/>
                <a:cs typeface="Verdan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20202">
                  <a:tint val="75000"/>
                </a:srgb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019925" y="6165850"/>
            <a:ext cx="12969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DFA934-62E2-4CA3-B2A4-C9A16EFF5CBA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2" r:id="rId4"/>
  </p:sldLayoutIdLst>
  <p:transition advClick="0" advTm="12000"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28C3A"/>
          </a:solidFill>
          <a:latin typeface="Verdana"/>
          <a:ea typeface="MS PGothic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400">
          <a:solidFill>
            <a:schemeClr val="tx1"/>
          </a:solidFill>
          <a:latin typeface="Verdana"/>
          <a:ea typeface="MS PGothic" pitchFamily="34" charset="-128"/>
          <a:cs typeface="Verdana"/>
        </a:defRPr>
      </a:lvl1pPr>
      <a:lvl2pPr marL="669925" indent="-285750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400">
          <a:solidFill>
            <a:schemeClr val="tx1"/>
          </a:solidFill>
          <a:latin typeface="Verdana"/>
          <a:ea typeface="MS PGothic" pitchFamily="34" charset="-128"/>
          <a:cs typeface="Verdana"/>
        </a:defRPr>
      </a:lvl2pPr>
      <a:lvl3pPr marL="860425" indent="185738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000">
          <a:solidFill>
            <a:schemeClr val="tx1"/>
          </a:solidFill>
          <a:latin typeface="Verdana"/>
          <a:ea typeface="MS PGothic" pitchFamily="34" charset="-128"/>
          <a:cs typeface="Verdana"/>
        </a:defRPr>
      </a:lvl3pPr>
      <a:lvl4pPr marL="1428750" indent="-192088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>
          <a:solidFill>
            <a:schemeClr val="tx1"/>
          </a:solidFill>
          <a:latin typeface="Verdana"/>
          <a:ea typeface="MS PGothic" pitchFamily="34" charset="-128"/>
          <a:cs typeface="Verdana"/>
        </a:defRPr>
      </a:lvl4pPr>
      <a:lvl5pPr marL="1619250" indent="188913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1600">
          <a:solidFill>
            <a:schemeClr val="tx1"/>
          </a:solidFill>
          <a:latin typeface="Verdana"/>
          <a:ea typeface="MS PGothic" pitchFamily="34" charset="-128"/>
          <a:cs typeface="Verdana"/>
        </a:defRPr>
      </a:lvl5pPr>
      <a:lvl6pPr marL="20764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5336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9908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4480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114425"/>
            <a:ext cx="7550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981200"/>
            <a:ext cx="7561263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553200" y="1524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charset="0"/>
              <a:cs typeface="ＭＳ Ｐゴシック" charset="0"/>
            </a:endParaRPr>
          </a:p>
        </p:txBody>
      </p:sp>
      <p:pic>
        <p:nvPicPr>
          <p:cNvPr id="1029" name="Bild 1" descr="LOGO ELM aktuell 4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260350"/>
            <a:ext cx="21764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755650" y="6165850"/>
            <a:ext cx="1584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2339975" y="6165850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ea typeface="ＭＳ Ｐゴシック" charset="0"/>
                <a:cs typeface="Verdan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20202">
                  <a:tint val="75000"/>
                </a:srgb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7019925" y="6165850"/>
            <a:ext cx="12969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DFA934-62E2-4CA3-B2A4-C9A16EFF5CBA}" type="slidenum">
              <a:rPr lang="de-DE" alt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 advClick="0" advTm="12000"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F28C3A"/>
          </a:solidFill>
          <a:latin typeface="Verdana"/>
          <a:ea typeface="MS PGothic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8862F"/>
          </a:solidFill>
          <a:latin typeface="Verdana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" charset="0"/>
          <a:ea typeface="ＭＳ Ｐゴシック" charset="0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400">
          <a:solidFill>
            <a:schemeClr val="tx1"/>
          </a:solidFill>
          <a:latin typeface="Verdana"/>
          <a:ea typeface="MS PGothic" pitchFamily="34" charset="-128"/>
          <a:cs typeface="Verdana"/>
        </a:defRPr>
      </a:lvl1pPr>
      <a:lvl2pPr marL="669925" indent="-285750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400">
          <a:solidFill>
            <a:schemeClr val="tx1"/>
          </a:solidFill>
          <a:latin typeface="Verdana"/>
          <a:ea typeface="MS PGothic" pitchFamily="34" charset="-128"/>
          <a:cs typeface="Verdana"/>
        </a:defRPr>
      </a:lvl2pPr>
      <a:lvl3pPr marL="860425" indent="185738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2000">
          <a:solidFill>
            <a:schemeClr val="tx1"/>
          </a:solidFill>
          <a:latin typeface="Verdana"/>
          <a:ea typeface="MS PGothic" pitchFamily="34" charset="-128"/>
          <a:cs typeface="Verdana"/>
        </a:defRPr>
      </a:lvl3pPr>
      <a:lvl4pPr marL="1428750" indent="-192088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>
          <a:solidFill>
            <a:schemeClr val="tx1"/>
          </a:solidFill>
          <a:latin typeface="Verdana"/>
          <a:ea typeface="MS PGothic" pitchFamily="34" charset="-128"/>
          <a:cs typeface="Verdana"/>
        </a:defRPr>
      </a:lvl4pPr>
      <a:lvl5pPr marL="1619250" indent="188913" algn="l" rtl="0" eaLnBrk="1" fontAlgn="base" hangingPunct="1">
        <a:spcBef>
          <a:spcPct val="20000"/>
        </a:spcBef>
        <a:spcAft>
          <a:spcPct val="0"/>
        </a:spcAft>
        <a:buClr>
          <a:srgbClr val="D8862F"/>
        </a:buClr>
        <a:buFont typeface="Arial" pitchFamily="34" charset="0"/>
        <a:buChar char="•"/>
        <a:defRPr sz="1600">
          <a:solidFill>
            <a:schemeClr val="tx1"/>
          </a:solidFill>
          <a:latin typeface="Verdana"/>
          <a:ea typeface="MS PGothic" pitchFamily="34" charset="-128"/>
          <a:cs typeface="Verdana"/>
        </a:defRPr>
      </a:lvl5pPr>
      <a:lvl6pPr marL="20764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5336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9908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448050" indent="188913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DBB9BE-DD44-434E-928F-0A4FB89C8137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ng.com/videos/riverview/relatedvideo?&amp;q=zooming+out&amp;&amp;mid=BE68DC8FDBC56884177BBE68DC8FDBC56884177B&amp;&amp;FORM=VRDGAR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cvlJ9XMd94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ea typeface="Verdana" panose="020B0604030504040204" pitchFamily="34" charset="0"/>
                <a:cs typeface="Verdana" panose="020B0604030504040204" pitchFamily="34" charset="0"/>
              </a:rPr>
              <a:t>Dr. Mirjam </a:t>
            </a:r>
            <a:r>
              <a:rPr lang="de-DE" dirty="0" smtClean="0">
                <a:ea typeface="Verdana" panose="020B0604030504040204" pitchFamily="34" charset="0"/>
                <a:cs typeface="Verdana" panose="020B0604030504040204" pitchFamily="34" charset="0"/>
              </a:rPr>
              <a:t>Laaser</a:t>
            </a:r>
          </a:p>
          <a:p>
            <a:r>
              <a:rPr lang="de-DE" dirty="0" err="1"/>
              <a:t>Presentation</a:t>
            </a:r>
            <a:r>
              <a:rPr lang="de-DE" dirty="0"/>
              <a:t> IPCC, </a:t>
            </a:r>
            <a:r>
              <a:rPr lang="de-DE" dirty="0" err="1"/>
              <a:t>October</a:t>
            </a:r>
            <a:r>
              <a:rPr lang="de-DE" dirty="0"/>
              <a:t> 2023</a:t>
            </a:r>
          </a:p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403648" y="5445224"/>
            <a:ext cx="7315200" cy="609911"/>
          </a:xfrm>
        </p:spPr>
        <p:txBody>
          <a:bodyPr/>
          <a:lstStyle/>
          <a:p>
            <a:r>
              <a:rPr lang="en-IN" sz="2800" b="1" dirty="0"/>
              <a:t>How do I analyse my context</a:t>
            </a:r>
            <a:r>
              <a:rPr lang="en-IN" sz="2800" b="1" dirty="0" smtClean="0"/>
              <a:t>?</a:t>
            </a:r>
            <a:br>
              <a:rPr lang="en-IN" sz="2800" b="1" dirty="0" smtClean="0"/>
            </a:br>
            <a:r>
              <a:rPr lang="en-IN" sz="2400" dirty="0" smtClean="0"/>
              <a:t>About </a:t>
            </a:r>
            <a:r>
              <a:rPr lang="en-US" sz="2400" dirty="0" smtClean="0"/>
              <a:t>observing</a:t>
            </a:r>
            <a:r>
              <a:rPr lang="en-US" sz="2400" dirty="0"/>
              <a:t>, asking questions and getting </a:t>
            </a:r>
            <a:r>
              <a:rPr lang="en-US" sz="2400" dirty="0" smtClean="0"/>
              <a:t>involved</a:t>
            </a:r>
            <a:endParaRPr lang="de-DE" sz="2400" dirty="0"/>
          </a:p>
        </p:txBody>
      </p:sp>
      <p:pic>
        <p:nvPicPr>
          <p:cNvPr id="5" name="Grafi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005064"/>
            <a:ext cx="1876797" cy="117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6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5790C09-DFD0-EC4B-971F-3725774F1D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3568" y="2708920"/>
            <a:ext cx="7505700" cy="1190625"/>
          </a:xfrm>
        </p:spPr>
        <p:txBody>
          <a:bodyPr/>
          <a:lstStyle/>
          <a:p>
            <a:pPr lvl="0"/>
            <a:r>
              <a:rPr lang="en-US" sz="3600" dirty="0"/>
              <a:t>2</a:t>
            </a:r>
            <a:r>
              <a:rPr lang="en-US" sz="3600" dirty="0" smtClean="0"/>
              <a:t>. Where and how and </a:t>
            </a:r>
            <a:r>
              <a:rPr lang="en-US" sz="3600" dirty="0"/>
              <a:t>under which question do I want </a:t>
            </a:r>
            <a:r>
              <a:rPr lang="en-US" sz="3600" dirty="0" smtClean="0"/>
              <a:t>to</a:t>
            </a:r>
            <a:br>
              <a:rPr lang="en-US" sz="3600" dirty="0" smtClean="0"/>
            </a:br>
            <a:r>
              <a:rPr lang="en-US" sz="3600" dirty="0" smtClean="0"/>
              <a:t>"do contextualization"?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9888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Diagram 6"/>
          <p:cNvGrpSpPr>
            <a:grpSpLocks/>
          </p:cNvGrpSpPr>
          <p:nvPr/>
        </p:nvGrpSpPr>
        <p:grpSpPr bwMode="auto">
          <a:xfrm>
            <a:off x="755650" y="333375"/>
            <a:ext cx="7681913" cy="6346825"/>
            <a:chOff x="113" y="322"/>
            <a:chExt cx="4839" cy="3998"/>
          </a:xfrm>
        </p:grpSpPr>
        <p:sp>
          <p:nvSpPr>
            <p:cNvPr id="15364" name="AutoShape 5"/>
            <p:cNvSpPr>
              <a:spLocks noChangeAspect="1" noChangeArrowheads="1" noTextEdit="1"/>
            </p:cNvSpPr>
            <p:nvPr/>
          </p:nvSpPr>
          <p:spPr bwMode="auto">
            <a:xfrm>
              <a:off x="249" y="322"/>
              <a:ext cx="4703" cy="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366" name="_s1029"/>
            <p:cNvSpPr>
              <a:spLocks noChangeArrowheads="1"/>
            </p:cNvSpPr>
            <p:nvPr/>
          </p:nvSpPr>
          <p:spPr bwMode="auto">
            <a:xfrm>
              <a:off x="2018" y="462"/>
              <a:ext cx="7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my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hypothesis</a:t>
              </a:r>
              <a:endParaRPr lang="de-DE" altLang="de-DE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15368" name="_s1031"/>
            <p:cNvSpPr>
              <a:spLocks noChangeArrowheads="1"/>
            </p:cNvSpPr>
            <p:nvPr/>
          </p:nvSpPr>
          <p:spPr bwMode="auto">
            <a:xfrm>
              <a:off x="3641" y="939"/>
              <a:ext cx="733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how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am I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going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to</a:t>
              </a:r>
              <a:endParaRPr lang="de-DE" altLang="de-DE" sz="1800" b="1" dirty="0" smtClean="0">
                <a:latin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get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ideas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?</a:t>
              </a:r>
              <a:endParaRPr lang="de-DE" altLang="de-DE" sz="1800" b="1" dirty="0">
                <a:latin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15370" name="_s1033"/>
            <p:cNvSpPr>
              <a:spLocks noChangeArrowheads="1"/>
            </p:cNvSpPr>
            <p:nvPr/>
          </p:nvSpPr>
          <p:spPr bwMode="auto">
            <a:xfrm>
              <a:off x="3854" y="1637"/>
              <a:ext cx="7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collection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information</a:t>
              </a:r>
              <a:endParaRPr lang="de-DE" altLang="de-DE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15372" name="_s1035"/>
            <p:cNvSpPr>
              <a:spLocks noChangeArrowheads="1"/>
            </p:cNvSpPr>
            <p:nvPr/>
          </p:nvSpPr>
          <p:spPr bwMode="auto">
            <a:xfrm>
              <a:off x="2164" y="3723"/>
              <a:ext cx="7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smtClean="0">
                  <a:latin typeface="Arial" panose="020B0604020202020204" pitchFamily="34" charset="0"/>
                </a:rPr>
                <a:t>        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putting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my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ideas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in a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smtClean="0">
                  <a:latin typeface="Arial" panose="020B0604020202020204" pitchFamily="34" charset="0"/>
                </a:rPr>
                <a:t>wider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frame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/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setting</a:t>
              </a:r>
              <a:endParaRPr lang="de-DE" altLang="de-DE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15374" name="_s1037"/>
            <p:cNvSpPr>
              <a:spLocks noChangeArrowheads="1"/>
            </p:cNvSpPr>
            <p:nvPr/>
          </p:nvSpPr>
          <p:spPr bwMode="auto">
            <a:xfrm>
              <a:off x="550" y="3447"/>
              <a:ext cx="7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my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conclusions</a:t>
              </a:r>
              <a:endParaRPr lang="de-DE" altLang="de-DE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15376" name="_s1039"/>
            <p:cNvSpPr>
              <a:spLocks noChangeArrowheads="1"/>
            </p:cNvSpPr>
            <p:nvPr/>
          </p:nvSpPr>
          <p:spPr bwMode="auto">
            <a:xfrm>
              <a:off x="355" y="2673"/>
              <a:ext cx="7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smtClean="0">
                  <a:latin typeface="Arial" panose="020B0604020202020204" pitchFamily="34" charset="0"/>
                </a:rPr>
                <a:t>Feedback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What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>
                  <a:latin typeface="Arial" panose="020B0604020202020204" pitchFamily="34" charset="0"/>
                </a:rPr>
                <a:t>do </a:t>
              </a:r>
              <a:r>
                <a:rPr lang="de-DE" altLang="de-DE" sz="1800" b="1" dirty="0" err="1">
                  <a:latin typeface="Arial" panose="020B0604020202020204" pitchFamily="34" charset="0"/>
                </a:rPr>
                <a:t>others</a:t>
              </a:r>
              <a:r>
                <a:rPr lang="de-DE" altLang="de-DE" sz="1800" b="1" dirty="0">
                  <a:latin typeface="Arial" panose="020B0604020202020204" pitchFamily="34" charset="0"/>
                </a:rPr>
                <a:t> </a:t>
              </a:r>
              <a:endParaRPr lang="de-DE" altLang="de-DE" sz="1800" b="1" dirty="0" smtClean="0">
                <a:latin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say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about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it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?</a:t>
              </a:r>
              <a:endParaRPr lang="de-DE" altLang="de-DE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15378" name="_s1041"/>
            <p:cNvSpPr>
              <a:spLocks noChangeArrowheads="1"/>
            </p:cNvSpPr>
            <p:nvPr/>
          </p:nvSpPr>
          <p:spPr bwMode="auto">
            <a:xfrm>
              <a:off x="113" y="1677"/>
              <a:ext cx="7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smtClean="0">
                  <a:latin typeface="Arial" panose="020B0604020202020204" pitchFamily="34" charset="0"/>
                </a:rPr>
                <a:t>New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approaches</a:t>
              </a:r>
              <a:endParaRPr lang="de-DE" altLang="de-DE" sz="1800" b="1" dirty="0" smtClean="0">
                <a:latin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to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counseling</a:t>
              </a:r>
              <a:endParaRPr lang="de-DE" altLang="de-DE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15380" name="_s1043"/>
            <p:cNvSpPr>
              <a:spLocks noChangeArrowheads="1"/>
            </p:cNvSpPr>
            <p:nvPr/>
          </p:nvSpPr>
          <p:spPr bwMode="auto">
            <a:xfrm>
              <a:off x="828" y="905"/>
              <a:ext cx="7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BD0D9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Perpetua" panose="02020502060401020303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de-DE" altLang="de-DE" sz="1800" b="1" dirty="0" err="1" smtClean="0">
                  <a:latin typeface="Arial" panose="020B0604020202020204" pitchFamily="34" charset="0"/>
                </a:rPr>
                <a:t>What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is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my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/>
              </a:r>
              <a:br>
                <a:rPr lang="de-DE" altLang="de-DE" sz="1800" b="1" dirty="0" smtClean="0">
                  <a:latin typeface="Arial" panose="020B0604020202020204" pitchFamily="34" charset="0"/>
                </a:rPr>
              </a:br>
              <a:r>
                <a:rPr lang="de-DE" altLang="de-DE" sz="1800" b="1" dirty="0" smtClean="0">
                  <a:latin typeface="Arial" panose="020B0604020202020204" pitchFamily="34" charset="0"/>
                </a:rPr>
                <a:t> </a:t>
              </a:r>
              <a:r>
                <a:rPr lang="de-DE" altLang="de-DE" sz="1800" b="1" dirty="0" err="1" smtClean="0">
                  <a:latin typeface="Arial" panose="020B0604020202020204" pitchFamily="34" charset="0"/>
                </a:rPr>
                <a:t>question</a:t>
              </a:r>
              <a:r>
                <a:rPr lang="de-DE" altLang="de-DE" sz="1800" b="1" dirty="0" smtClean="0">
                  <a:latin typeface="Arial" panose="020B0604020202020204" pitchFamily="34" charset="0"/>
                </a:rPr>
                <a:t>?</a:t>
              </a:r>
              <a:endParaRPr lang="de-DE" altLang="de-DE" sz="1800" b="1" dirty="0">
                <a:latin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800" dirty="0">
                <a:latin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de-DE" altLang="de-DE" sz="1800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Nach unten gekrümmter Pfeil 3"/>
          <p:cNvSpPr/>
          <p:nvPr/>
        </p:nvSpPr>
        <p:spPr bwMode="auto">
          <a:xfrm>
            <a:off x="3295183" y="1854201"/>
            <a:ext cx="2595764" cy="1494552"/>
          </a:xfrm>
          <a:prstGeom prst="curved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5" name="Nach unten gekrümmter Pfeil 24"/>
          <p:cNvSpPr/>
          <p:nvPr/>
        </p:nvSpPr>
        <p:spPr bwMode="auto">
          <a:xfrm flipH="1" flipV="1">
            <a:off x="3164679" y="3642122"/>
            <a:ext cx="2631455" cy="1443061"/>
          </a:xfrm>
          <a:prstGeom prst="curved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5" name="Pfeil nach rechts 4"/>
          <p:cNvSpPr/>
          <p:nvPr/>
        </p:nvSpPr>
        <p:spPr bwMode="auto">
          <a:xfrm>
            <a:off x="177007" y="1073943"/>
            <a:ext cx="1484969" cy="484632"/>
          </a:xfrm>
          <a:prstGeom prst="right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228184" y="3803876"/>
            <a:ext cx="20961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err="1" smtClean="0"/>
              <a:t>t</a:t>
            </a:r>
            <a:r>
              <a:rPr lang="de-DE" b="1" dirty="0" err="1">
                <a:latin typeface="Arial" panose="020B0604020202020204" pitchFamily="34" charset="0"/>
                <a:ea typeface="MS PGothic" panose="020B0600070205080204" pitchFamily="34" charset="-128"/>
              </a:rPr>
              <a:t>ake</a:t>
            </a:r>
            <a:r>
              <a:rPr lang="de-DE" b="1" dirty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into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account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that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ME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being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there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might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have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an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effect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(do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no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ea typeface="MS PGothic" panose="020B0600070205080204" pitchFamily="34" charset="-128"/>
              </a:rPr>
              <a:t>harm</a:t>
            </a:r>
            <a:r>
              <a:rPr lang="de-DE" b="1" dirty="0" smtClean="0">
                <a:latin typeface="Arial" panose="020B0604020202020204" pitchFamily="34" charset="0"/>
                <a:ea typeface="MS PGothic" panose="020B0600070205080204" pitchFamily="34" charset="-128"/>
              </a:rPr>
              <a:t>!)</a:t>
            </a:r>
            <a:endParaRPr lang="de-DE" b="1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55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847728" y="2540001"/>
            <a:ext cx="7477122" cy="377507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It </a:t>
            </a:r>
            <a:r>
              <a:rPr lang="en-US" sz="2400" dirty="0" smtClean="0"/>
              <a:t>is </a:t>
            </a:r>
            <a:r>
              <a:rPr lang="en-US" sz="2400" dirty="0"/>
              <a:t>usually easiest to find something at 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 </a:t>
            </a:r>
            <a:r>
              <a:rPr lang="en-US" sz="2400" b="1" dirty="0" smtClean="0"/>
              <a:t>relevant/key </a:t>
            </a:r>
            <a:r>
              <a:rPr lang="en-US" sz="2400" b="1" dirty="0"/>
              <a:t>players </a:t>
            </a:r>
            <a:r>
              <a:rPr lang="en-US" sz="2400" dirty="0"/>
              <a:t>(Teacher; authorities; </a:t>
            </a:r>
            <a:r>
              <a:rPr lang="en-US" sz="2400" dirty="0" err="1"/>
              <a:t>organisations</a:t>
            </a:r>
            <a:r>
              <a:rPr lang="en-US" sz="2400" dirty="0"/>
              <a:t>; religious groups etc.)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 smtClean="0"/>
              <a:t> Interfaces </a:t>
            </a:r>
            <a:r>
              <a:rPr lang="en-US" sz="2400" dirty="0" smtClean="0"/>
              <a:t>(where people meet)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 smtClean="0"/>
              <a:t> In relationship </a:t>
            </a:r>
            <a:r>
              <a:rPr lang="en-US" sz="2400" b="1" dirty="0"/>
              <a:t>constellations </a:t>
            </a:r>
            <a:r>
              <a:rPr lang="en-US" sz="2400" dirty="0"/>
              <a:t>(social networks, kinship relations, obligations between households, production relations, gender relations</a:t>
            </a:r>
            <a:r>
              <a:rPr lang="en-US" sz="2400" dirty="0" smtClean="0"/>
              <a:t>) 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5" name="Textplatzhalter 2">
            <a:extLst>
              <a:ext uri="{FF2B5EF4-FFF2-40B4-BE49-F238E27FC236}">
                <a16:creationId xmlns="" xmlns:a16="http://schemas.microsoft.com/office/drawing/2014/main" id="{6EAB8CDB-FDC2-FAD5-6B1D-6FFBE2C0A2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where to look at…</a:t>
            </a:r>
            <a:endParaRPr lang="de-DE" sz="2600" b="0" dirty="0"/>
          </a:p>
        </p:txBody>
      </p:sp>
    </p:spTree>
    <p:extLst>
      <p:ext uri="{BB962C8B-B14F-4D97-AF65-F5344CB8AC3E}">
        <p14:creationId xmlns:p14="http://schemas.microsoft.com/office/powerpoint/2010/main" val="24416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849236" y="2420888"/>
            <a:ext cx="7505700" cy="3026475"/>
          </a:xfrm>
        </p:spPr>
        <p:txBody>
          <a:bodyPr/>
          <a:lstStyle/>
          <a:p>
            <a:pPr marL="0" indent="0">
              <a:buNone/>
            </a:pPr>
            <a:r>
              <a:rPr lang="de-DE" sz="3600" b="1" dirty="0">
                <a:solidFill>
                  <a:srgbClr val="212121"/>
                </a:solidFill>
                <a:latin typeface="Trebuchet MS" panose="020B0703020202090204" pitchFamily="34" charset="0"/>
              </a:rPr>
              <a:t>3</a:t>
            </a:r>
            <a:r>
              <a:rPr lang="de-DE" sz="3600" b="1" dirty="0" smtClean="0">
                <a:solidFill>
                  <a:srgbClr val="212121"/>
                </a:solidFill>
                <a:latin typeface="Trebuchet MS" panose="020B0703020202090204" pitchFamily="34" charset="0"/>
              </a:rPr>
              <a:t>. </a:t>
            </a:r>
            <a:r>
              <a:rPr lang="de-DE" sz="3600" b="1" dirty="0" err="1" smtClean="0">
                <a:solidFill>
                  <a:srgbClr val="212121"/>
                </a:solidFill>
                <a:latin typeface="Trebuchet MS" panose="020B0703020202090204" pitchFamily="34" charset="0"/>
              </a:rPr>
              <a:t>Keyplayer</a:t>
            </a:r>
            <a:r>
              <a:rPr lang="de-DE" sz="3600" b="1" dirty="0" smtClean="0">
                <a:solidFill>
                  <a:srgbClr val="212121"/>
                </a:solidFill>
                <a:latin typeface="Trebuchet MS" panose="020B0703020202090204" pitchFamily="34" charset="0"/>
              </a:rPr>
              <a:t> </a:t>
            </a:r>
            <a:r>
              <a:rPr lang="de-DE" sz="3600" b="1" dirty="0" err="1">
                <a:solidFill>
                  <a:srgbClr val="212121"/>
                </a:solidFill>
                <a:latin typeface="Trebuchet MS" panose="020B0703020202090204" pitchFamily="34" charset="0"/>
              </a:rPr>
              <a:t>and</a:t>
            </a:r>
            <a:r>
              <a:rPr lang="de-DE" sz="3600" b="1" dirty="0">
                <a:solidFill>
                  <a:srgbClr val="212121"/>
                </a:solidFill>
                <a:latin typeface="Trebuchet MS" panose="020B0703020202090204" pitchFamily="34" charset="0"/>
              </a:rPr>
              <a:t> </a:t>
            </a:r>
            <a:r>
              <a:rPr lang="de-DE" sz="3600" b="1" dirty="0" err="1">
                <a:solidFill>
                  <a:srgbClr val="212121"/>
                </a:solidFill>
                <a:latin typeface="Trebuchet MS" panose="020B0703020202090204" pitchFamily="34" charset="0"/>
              </a:rPr>
              <a:t>Influence</a:t>
            </a:r>
            <a:r>
              <a:rPr lang="de-DE" sz="3600" b="1" dirty="0">
                <a:solidFill>
                  <a:srgbClr val="212121"/>
                </a:solidFill>
                <a:latin typeface="Trebuchet MS" panose="020B0703020202090204" pitchFamily="34" charset="0"/>
              </a:rPr>
              <a:t>-Groups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1C4A49E5-7158-16DC-47A8-112822FAB9CD}"/>
              </a:ext>
            </a:extLst>
          </p:cNvPr>
          <p:cNvSpPr txBox="1"/>
          <p:nvPr/>
        </p:nvSpPr>
        <p:spPr>
          <a:xfrm>
            <a:off x="7812360" y="6302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6714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Who </a:t>
            </a:r>
            <a:r>
              <a:rPr lang="de-DE" sz="2400" dirty="0" err="1"/>
              <a:t>are</a:t>
            </a:r>
            <a:r>
              <a:rPr lang="de-DE" sz="2400" dirty="0"/>
              <a:t> </a:t>
            </a:r>
            <a:r>
              <a:rPr lang="de-DE" sz="2400" b="1" dirty="0" err="1"/>
              <a:t>key</a:t>
            </a:r>
            <a:r>
              <a:rPr lang="de-DE" sz="2400" b="1" dirty="0"/>
              <a:t> </a:t>
            </a:r>
            <a:r>
              <a:rPr lang="de-DE" sz="2400" b="1" dirty="0" err="1"/>
              <a:t>player</a:t>
            </a:r>
            <a:r>
              <a:rPr lang="de-DE" sz="2400" b="1" dirty="0"/>
              <a:t> </a:t>
            </a:r>
            <a:r>
              <a:rPr lang="de-DE" sz="2400" dirty="0"/>
              <a:t>(</a:t>
            </a:r>
            <a:r>
              <a:rPr lang="de-DE" sz="2400" dirty="0" err="1"/>
              <a:t>people</a:t>
            </a:r>
            <a:r>
              <a:rPr lang="de-DE" sz="2400" dirty="0"/>
              <a:t>, </a:t>
            </a:r>
            <a:r>
              <a:rPr lang="de-DE" sz="2400" dirty="0" err="1"/>
              <a:t>groups</a:t>
            </a:r>
            <a:r>
              <a:rPr lang="de-DE" sz="2400" dirty="0"/>
              <a:t>, </a:t>
            </a:r>
            <a:r>
              <a:rPr lang="de-DE" sz="2400" dirty="0" err="1"/>
              <a:t>systems</a:t>
            </a:r>
            <a:r>
              <a:rPr lang="de-DE" sz="2400" dirty="0" smtClean="0"/>
              <a:t>)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 err="1" smtClean="0"/>
              <a:t>If</a:t>
            </a:r>
            <a:r>
              <a:rPr lang="de-DE" sz="2400" dirty="0" smtClean="0"/>
              <a:t> I </a:t>
            </a:r>
            <a:r>
              <a:rPr lang="de-DE" sz="2400" dirty="0" err="1" smtClean="0"/>
              <a:t>want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find out </a:t>
            </a:r>
            <a:r>
              <a:rPr lang="de-DE" sz="2400" dirty="0" err="1" smtClean="0"/>
              <a:t>about</a:t>
            </a:r>
            <a:r>
              <a:rPr lang="de-DE" sz="2400" dirty="0" smtClean="0"/>
              <a:t> a </a:t>
            </a:r>
            <a:r>
              <a:rPr lang="de-DE" sz="2400" dirty="0" err="1" smtClean="0"/>
              <a:t>topic</a:t>
            </a:r>
            <a:r>
              <a:rPr lang="de-DE" sz="2400" dirty="0" smtClean="0"/>
              <a:t>:</a:t>
            </a:r>
            <a:endParaRPr lang="de-D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err="1"/>
              <a:t>What</a:t>
            </a:r>
            <a:r>
              <a:rPr lang="de-DE" sz="2400" dirty="0"/>
              <a:t> </a:t>
            </a:r>
            <a:r>
              <a:rPr lang="de-DE" sz="2400" dirty="0" err="1"/>
              <a:t>expectations</a:t>
            </a:r>
            <a:r>
              <a:rPr lang="de-DE" sz="2400" dirty="0"/>
              <a:t> do I </a:t>
            </a:r>
            <a:r>
              <a:rPr lang="de-DE" sz="2400" dirty="0" err="1"/>
              <a:t>have</a:t>
            </a:r>
            <a:r>
              <a:rPr lang="de-DE" sz="2400" dirty="0"/>
              <a:t> in </a:t>
            </a:r>
            <a:r>
              <a:rPr lang="de-DE" sz="2400" dirty="0" err="1"/>
              <a:t>my</a:t>
            </a:r>
            <a:r>
              <a:rPr lang="de-DE" sz="2400" dirty="0"/>
              <a:t> </a:t>
            </a:r>
            <a:r>
              <a:rPr lang="de-DE" sz="2400" dirty="0" err="1"/>
              <a:t>role</a:t>
            </a:r>
            <a:r>
              <a:rPr lang="de-DE" sz="2400" dirty="0"/>
              <a:t> (pastoral care and </a:t>
            </a:r>
            <a:r>
              <a:rPr lang="de-DE" sz="2400" dirty="0" err="1"/>
              <a:t>counseling</a:t>
            </a:r>
            <a:r>
              <a:rPr lang="de-DE" sz="2400" dirty="0" smtClean="0"/>
              <a:t>)</a:t>
            </a:r>
            <a:endParaRPr lang="de-D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err="1"/>
              <a:t>What</a:t>
            </a:r>
            <a:r>
              <a:rPr lang="de-DE" sz="2400" dirty="0"/>
              <a:t> </a:t>
            </a:r>
            <a:r>
              <a:rPr lang="de-DE" sz="2400" dirty="0" err="1"/>
              <a:t>are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b="1" dirty="0" err="1"/>
              <a:t>expectations</a:t>
            </a:r>
            <a:r>
              <a:rPr lang="de-DE" sz="2400" b="1" dirty="0"/>
              <a:t> </a:t>
            </a:r>
            <a:r>
              <a:rPr lang="de-DE" sz="2400" b="1" dirty="0" err="1"/>
              <a:t>of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key</a:t>
            </a:r>
            <a:r>
              <a:rPr lang="de-DE" sz="2400" b="1" dirty="0"/>
              <a:t> </a:t>
            </a:r>
            <a:r>
              <a:rPr lang="de-DE" sz="2400" b="1" dirty="0" err="1" smtClean="0"/>
              <a:t>players</a:t>
            </a:r>
            <a:endParaRPr lang="de-D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err="1"/>
              <a:t>Which</a:t>
            </a:r>
            <a:r>
              <a:rPr lang="de-DE" sz="2400" dirty="0"/>
              <a:t> </a:t>
            </a:r>
            <a:r>
              <a:rPr lang="de-DE" sz="2400" dirty="0" err="1"/>
              <a:t>expectations</a:t>
            </a:r>
            <a:r>
              <a:rPr lang="de-DE" sz="2400" dirty="0"/>
              <a:t> </a:t>
            </a:r>
            <a:r>
              <a:rPr lang="de-DE" sz="2400" b="1" dirty="0" err="1"/>
              <a:t>coincide</a:t>
            </a:r>
            <a:r>
              <a:rPr lang="de-DE" sz="2400" dirty="0"/>
              <a:t>/</a:t>
            </a:r>
            <a:r>
              <a:rPr lang="de-DE" sz="2400" dirty="0" err="1"/>
              <a:t>where</a:t>
            </a:r>
            <a:r>
              <a:rPr lang="de-DE" sz="2400" dirty="0"/>
              <a:t> do </a:t>
            </a:r>
            <a:r>
              <a:rPr lang="de-DE" sz="2400" dirty="0" err="1"/>
              <a:t>we</a:t>
            </a:r>
            <a:r>
              <a:rPr lang="de-DE" sz="2400" dirty="0"/>
              <a:t> find </a:t>
            </a:r>
            <a:r>
              <a:rPr lang="de-DE" sz="2400" b="1" dirty="0" err="1"/>
              <a:t>dissent</a:t>
            </a:r>
            <a:r>
              <a:rPr lang="de-DE" sz="2400" dirty="0"/>
              <a:t>?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xmlns="" id="{6EAB8CDB-FDC2-FAD5-6B1D-6FFBE2C0A2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sz="2600" dirty="0"/>
              <a:t>Key </a:t>
            </a:r>
            <a:r>
              <a:rPr lang="de-DE" sz="2600" dirty="0" err="1"/>
              <a:t>player</a:t>
            </a:r>
            <a:endParaRPr lang="de-DE" sz="2600" dirty="0"/>
          </a:p>
          <a:p>
            <a:endParaRPr lang="de-DE" b="0" dirty="0"/>
          </a:p>
        </p:txBody>
      </p:sp>
    </p:spTree>
    <p:extLst>
      <p:ext uri="{BB962C8B-B14F-4D97-AF65-F5344CB8AC3E}">
        <p14:creationId xmlns:p14="http://schemas.microsoft.com/office/powerpoint/2010/main" val="18837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xmlns="" id="{DFEABFE4-115A-ABA4-FD3A-D233EC9E32CF}"/>
              </a:ext>
            </a:extLst>
          </p:cNvPr>
          <p:cNvSpPr/>
          <p:nvPr/>
        </p:nvSpPr>
        <p:spPr bwMode="auto">
          <a:xfrm>
            <a:off x="4208067" y="3634529"/>
            <a:ext cx="914400" cy="698376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" charset="0"/>
                <a:ea typeface="ＭＳ Ｐゴシック" charset="0"/>
              </a:rPr>
              <a:t>ME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2022B81-01B5-1593-1447-3D40CA277904}"/>
              </a:ext>
            </a:extLst>
          </p:cNvPr>
          <p:cNvSpPr/>
          <p:nvPr/>
        </p:nvSpPr>
        <p:spPr bwMode="auto">
          <a:xfrm>
            <a:off x="5752130" y="2730624"/>
            <a:ext cx="914400" cy="698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rPr>
              <a:t>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EECC23D1-E8D3-9367-6103-BB9131926D21}"/>
              </a:ext>
            </a:extLst>
          </p:cNvPr>
          <p:cNvSpPr/>
          <p:nvPr/>
        </p:nvSpPr>
        <p:spPr bwMode="auto">
          <a:xfrm>
            <a:off x="5951749" y="4352203"/>
            <a:ext cx="914400" cy="698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rPr>
              <a:t>?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7CA19A97-D6EC-9F87-A34D-5467BE3DB4FB}"/>
              </a:ext>
            </a:extLst>
          </p:cNvPr>
          <p:cNvSpPr/>
          <p:nvPr/>
        </p:nvSpPr>
        <p:spPr bwMode="auto">
          <a:xfrm>
            <a:off x="2519364" y="4198244"/>
            <a:ext cx="914400" cy="698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rPr>
              <a:t>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E0CEE5BB-4BD4-D9E2-2491-FEFB94EFBBA7}"/>
              </a:ext>
            </a:extLst>
          </p:cNvPr>
          <p:cNvSpPr/>
          <p:nvPr/>
        </p:nvSpPr>
        <p:spPr bwMode="auto">
          <a:xfrm>
            <a:off x="2429361" y="2740766"/>
            <a:ext cx="914400" cy="698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rPr>
              <a:t>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93C859E-9236-103A-3514-1A7D73020E8B}"/>
              </a:ext>
            </a:extLst>
          </p:cNvPr>
          <p:cNvSpPr/>
          <p:nvPr/>
        </p:nvSpPr>
        <p:spPr bwMode="auto">
          <a:xfrm>
            <a:off x="4114800" y="5157192"/>
            <a:ext cx="914400" cy="698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rPr>
              <a:t>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A3F42541-6079-B399-DC28-C7B32E975A4B}"/>
              </a:ext>
            </a:extLst>
          </p:cNvPr>
          <p:cNvSpPr/>
          <p:nvPr/>
        </p:nvSpPr>
        <p:spPr bwMode="auto">
          <a:xfrm>
            <a:off x="4169427" y="2042390"/>
            <a:ext cx="914400" cy="6983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rPr>
              <a:t>?</a:t>
            </a: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xmlns="" id="{A6602BB0-376F-BCF9-FF43-062980B348D8}"/>
              </a:ext>
            </a:extLst>
          </p:cNvPr>
          <p:cNvCxnSpPr/>
          <p:nvPr/>
        </p:nvCxnSpPr>
        <p:spPr bwMode="auto">
          <a:xfrm flipH="1" flipV="1">
            <a:off x="3355918" y="3355099"/>
            <a:ext cx="845488" cy="30120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xmlns="" id="{5806D400-D16C-5518-150E-B874CFB9219C}"/>
              </a:ext>
            </a:extLst>
          </p:cNvPr>
          <p:cNvCxnSpPr/>
          <p:nvPr/>
        </p:nvCxnSpPr>
        <p:spPr bwMode="auto">
          <a:xfrm flipH="1">
            <a:off x="4587988" y="4484948"/>
            <a:ext cx="77279" cy="64756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xmlns="" id="{217D4966-C535-AE8C-598B-8DA55ECA6ECF}"/>
              </a:ext>
            </a:extLst>
          </p:cNvPr>
          <p:cNvCxnSpPr>
            <a:cxnSpLocks/>
            <a:stCxn id="9" idx="0"/>
            <a:endCxn id="15" idx="4"/>
          </p:cNvCxnSpPr>
          <p:nvPr/>
        </p:nvCxnSpPr>
        <p:spPr bwMode="auto">
          <a:xfrm flipH="1" flipV="1">
            <a:off x="4626627" y="2740766"/>
            <a:ext cx="38640" cy="8937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xmlns="" id="{85B73609-8FC8-F848-5599-86BE52CFC7D2}"/>
              </a:ext>
            </a:extLst>
          </p:cNvPr>
          <p:cNvCxnSpPr>
            <a:endCxn id="10" idx="3"/>
          </p:cNvCxnSpPr>
          <p:nvPr/>
        </p:nvCxnSpPr>
        <p:spPr bwMode="auto">
          <a:xfrm flipV="1">
            <a:off x="5169686" y="3326725"/>
            <a:ext cx="716355" cy="4926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xmlns="" id="{7E7D0920-A36A-705E-21B3-797A605F1927}"/>
              </a:ext>
            </a:extLst>
          </p:cNvPr>
          <p:cNvCxnSpPr/>
          <p:nvPr/>
        </p:nvCxnSpPr>
        <p:spPr bwMode="auto">
          <a:xfrm>
            <a:off x="5169686" y="4219458"/>
            <a:ext cx="734844" cy="26549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xmlns="" id="{4B00020B-A6D0-315B-1834-C38B51BD2A54}"/>
              </a:ext>
            </a:extLst>
          </p:cNvPr>
          <p:cNvCxnSpPr/>
          <p:nvPr/>
        </p:nvCxnSpPr>
        <p:spPr bwMode="auto">
          <a:xfrm flipH="1">
            <a:off x="3493937" y="4260709"/>
            <a:ext cx="569450" cy="1443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" name="Textfeld 1"/>
          <p:cNvSpPr txBox="1"/>
          <p:nvPr/>
        </p:nvSpPr>
        <p:spPr>
          <a:xfrm>
            <a:off x="6300192" y="5593958"/>
            <a:ext cx="2555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My</a:t>
            </a:r>
            <a:r>
              <a:rPr lang="de-DE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800" dirty="0" err="1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theme</a:t>
            </a:r>
            <a:r>
              <a:rPr lang="de-DE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80448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936DB465-1237-3326-51F7-51FD708368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/>
              <a:t>The </a:t>
            </a:r>
            <a:r>
              <a:rPr lang="de-DE" sz="2400" dirty="0" err="1"/>
              <a:t>four</a:t>
            </a:r>
            <a:r>
              <a:rPr lang="de-DE" sz="2400" dirty="0"/>
              <a:t> </a:t>
            </a:r>
            <a:r>
              <a:rPr lang="de-DE" sz="2400" dirty="0" err="1"/>
              <a:t>most</a:t>
            </a:r>
            <a:r>
              <a:rPr lang="de-DE" sz="2400" dirty="0"/>
              <a:t> </a:t>
            </a:r>
            <a:r>
              <a:rPr lang="de-DE" sz="2400" dirty="0" err="1"/>
              <a:t>important</a:t>
            </a:r>
            <a:r>
              <a:rPr lang="de-DE" sz="2400" dirty="0"/>
              <a:t> </a:t>
            </a:r>
            <a:r>
              <a:rPr lang="de-DE" sz="2400" dirty="0" err="1"/>
              <a:t>influencers</a:t>
            </a:r>
            <a:r>
              <a:rPr lang="de-DE" sz="2400" dirty="0"/>
              <a:t> </a:t>
            </a:r>
            <a:r>
              <a:rPr lang="de-DE" sz="2400" dirty="0" err="1" smtClean="0"/>
              <a:t>concerning</a:t>
            </a:r>
            <a:r>
              <a:rPr lang="de-DE" sz="2400" dirty="0" smtClean="0"/>
              <a:t> </a:t>
            </a:r>
            <a:r>
              <a:rPr lang="de-DE" sz="2400" dirty="0" err="1" smtClean="0"/>
              <a:t>my</a:t>
            </a:r>
            <a:r>
              <a:rPr lang="de-DE" sz="2400" dirty="0" smtClean="0"/>
              <a:t> </a:t>
            </a:r>
            <a:r>
              <a:rPr lang="de-DE" sz="2400" dirty="0" err="1" smtClean="0"/>
              <a:t>question</a:t>
            </a:r>
            <a:r>
              <a:rPr lang="de-DE" sz="2400" dirty="0" smtClean="0"/>
              <a:t> (</a:t>
            </a:r>
            <a:r>
              <a:rPr lang="de-DE" sz="2400" u="sng" dirty="0" smtClean="0"/>
              <a:t>in </a:t>
            </a:r>
            <a:r>
              <a:rPr lang="de-DE" sz="2400" u="sng" dirty="0" err="1"/>
              <a:t>my</a:t>
            </a:r>
            <a:r>
              <a:rPr lang="de-DE" sz="2400" u="sng" dirty="0"/>
              <a:t> </a:t>
            </a:r>
            <a:r>
              <a:rPr lang="de-DE" sz="2400" u="sng" dirty="0" err="1"/>
              <a:t>field</a:t>
            </a:r>
            <a:r>
              <a:rPr lang="de-DE" sz="2400" u="sng" dirty="0"/>
              <a:t> </a:t>
            </a:r>
            <a:r>
              <a:rPr lang="de-DE" sz="2400" u="sng" dirty="0" err="1"/>
              <a:t>of</a:t>
            </a:r>
            <a:r>
              <a:rPr lang="de-DE" sz="2400" u="sng" dirty="0"/>
              <a:t> </a:t>
            </a:r>
            <a:r>
              <a:rPr lang="de-DE" sz="2400" u="sng" dirty="0" err="1" smtClean="0"/>
              <a:t>influence</a:t>
            </a:r>
            <a:r>
              <a:rPr lang="de-DE" sz="2400" u="sng" dirty="0" smtClean="0"/>
              <a:t>)</a:t>
            </a:r>
            <a:endParaRPr lang="de-DE" sz="2400" u="sng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171CF5DC-3363-0F47-A83F-FCE7F18C4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 sz="2600" dirty="0"/>
              <a:t>Evaluation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/>
              <a:t>force</a:t>
            </a:r>
            <a:r>
              <a:rPr lang="de-DE" sz="2600" dirty="0"/>
              <a:t> </a:t>
            </a:r>
            <a:r>
              <a:rPr lang="de-DE" sz="2600" dirty="0" err="1"/>
              <a:t>fields</a:t>
            </a:r>
            <a:endParaRPr lang="de-DE" sz="2600" dirty="0"/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xmlns="" id="{5224FF55-554F-78A1-9AA9-B03CDF99DBF6}"/>
              </a:ext>
            </a:extLst>
          </p:cNvPr>
          <p:cNvGrpSpPr/>
          <p:nvPr/>
        </p:nvGrpSpPr>
        <p:grpSpPr>
          <a:xfrm>
            <a:off x="395536" y="3799174"/>
            <a:ext cx="3925406" cy="461665"/>
            <a:chOff x="395536" y="3799174"/>
            <a:chExt cx="3925406" cy="461665"/>
          </a:xfrm>
        </p:grpSpPr>
        <p:sp>
          <p:nvSpPr>
            <p:cNvPr id="4" name="Pfeil nach links und rechts 3">
              <a:extLst>
                <a:ext uri="{FF2B5EF4-FFF2-40B4-BE49-F238E27FC236}">
                  <a16:creationId xmlns:a16="http://schemas.microsoft.com/office/drawing/2014/main" xmlns="" id="{A0B08209-6778-AD3C-2A84-B15285C56733}"/>
                </a:ext>
              </a:extLst>
            </p:cNvPr>
            <p:cNvSpPr/>
            <p:nvPr/>
          </p:nvSpPr>
          <p:spPr bwMode="auto">
            <a:xfrm>
              <a:off x="1170107" y="3856337"/>
              <a:ext cx="2376264" cy="347341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xmlns="" id="{53C415EA-D4B8-574E-43E0-9849508E8675}"/>
                </a:ext>
              </a:extLst>
            </p:cNvPr>
            <p:cNvSpPr txBox="1"/>
            <p:nvPr/>
          </p:nvSpPr>
          <p:spPr>
            <a:xfrm>
              <a:off x="3546371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high</a:t>
              </a: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xmlns="" id="{03C06ADE-20C9-0E5A-3B1D-222025C724E0}"/>
                </a:ext>
              </a:extLst>
            </p:cNvPr>
            <p:cNvSpPr txBox="1"/>
            <p:nvPr/>
          </p:nvSpPr>
          <p:spPr>
            <a:xfrm>
              <a:off x="395536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low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xmlns="" id="{A68EDF2F-D872-2F59-C6F8-2630F950ED82}"/>
              </a:ext>
            </a:extLst>
          </p:cNvPr>
          <p:cNvGrpSpPr/>
          <p:nvPr/>
        </p:nvGrpSpPr>
        <p:grpSpPr>
          <a:xfrm>
            <a:off x="4843663" y="3793466"/>
            <a:ext cx="3925406" cy="461665"/>
            <a:chOff x="395536" y="3799174"/>
            <a:chExt cx="3925406" cy="461665"/>
          </a:xfrm>
        </p:grpSpPr>
        <p:sp>
          <p:nvSpPr>
            <p:cNvPr id="22" name="Pfeil nach links und rechts 21">
              <a:extLst>
                <a:ext uri="{FF2B5EF4-FFF2-40B4-BE49-F238E27FC236}">
                  <a16:creationId xmlns:a16="http://schemas.microsoft.com/office/drawing/2014/main" xmlns="" id="{0D96D811-88FA-5845-0E72-3F8199BA1F62}"/>
                </a:ext>
              </a:extLst>
            </p:cNvPr>
            <p:cNvSpPr/>
            <p:nvPr/>
          </p:nvSpPr>
          <p:spPr bwMode="auto">
            <a:xfrm>
              <a:off x="1170107" y="3856337"/>
              <a:ext cx="2376264" cy="347341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xmlns="" id="{F96EFA39-6EBF-F89C-12C4-67CEB8A6CD9E}"/>
                </a:ext>
              </a:extLst>
            </p:cNvPr>
            <p:cNvSpPr txBox="1"/>
            <p:nvPr/>
          </p:nvSpPr>
          <p:spPr>
            <a:xfrm>
              <a:off x="3546371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high</a:t>
              </a: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xmlns="" id="{F2473A64-1326-422C-9168-D7696F2B5E7A}"/>
                </a:ext>
              </a:extLst>
            </p:cNvPr>
            <p:cNvSpPr txBox="1"/>
            <p:nvPr/>
          </p:nvSpPr>
          <p:spPr>
            <a:xfrm>
              <a:off x="395536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low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xmlns="" id="{5FDF112E-564F-C736-B0C2-BEE7661025F4}"/>
              </a:ext>
            </a:extLst>
          </p:cNvPr>
          <p:cNvGrpSpPr/>
          <p:nvPr/>
        </p:nvGrpSpPr>
        <p:grpSpPr>
          <a:xfrm>
            <a:off x="4843663" y="5042788"/>
            <a:ext cx="3925406" cy="461665"/>
            <a:chOff x="395536" y="3799174"/>
            <a:chExt cx="3925406" cy="461665"/>
          </a:xfrm>
        </p:grpSpPr>
        <p:sp>
          <p:nvSpPr>
            <p:cNvPr id="26" name="Pfeil nach links und rechts 25">
              <a:extLst>
                <a:ext uri="{FF2B5EF4-FFF2-40B4-BE49-F238E27FC236}">
                  <a16:creationId xmlns:a16="http://schemas.microsoft.com/office/drawing/2014/main" xmlns="" id="{7665F389-F953-8DB1-5417-DB1F209B2DB0}"/>
                </a:ext>
              </a:extLst>
            </p:cNvPr>
            <p:cNvSpPr/>
            <p:nvPr/>
          </p:nvSpPr>
          <p:spPr bwMode="auto">
            <a:xfrm>
              <a:off x="1170107" y="3856337"/>
              <a:ext cx="2376264" cy="347341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xmlns="" id="{CC383B01-7B12-C674-4BE2-9FECCEFDD74C}"/>
                </a:ext>
              </a:extLst>
            </p:cNvPr>
            <p:cNvSpPr txBox="1"/>
            <p:nvPr/>
          </p:nvSpPr>
          <p:spPr>
            <a:xfrm>
              <a:off x="3546371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high</a:t>
              </a: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xmlns="" id="{41FE1CD7-7ED5-E2ED-A144-6EA6CB31E3F5}"/>
                </a:ext>
              </a:extLst>
            </p:cNvPr>
            <p:cNvSpPr txBox="1"/>
            <p:nvPr/>
          </p:nvSpPr>
          <p:spPr>
            <a:xfrm>
              <a:off x="395536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low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xmlns="" id="{230A786B-201F-1E56-0F77-0D523BC5145B}"/>
              </a:ext>
            </a:extLst>
          </p:cNvPr>
          <p:cNvGrpSpPr/>
          <p:nvPr/>
        </p:nvGrpSpPr>
        <p:grpSpPr>
          <a:xfrm>
            <a:off x="313050" y="5216458"/>
            <a:ext cx="3925406" cy="461665"/>
            <a:chOff x="395536" y="3799174"/>
            <a:chExt cx="3925406" cy="461665"/>
          </a:xfrm>
        </p:grpSpPr>
        <p:sp>
          <p:nvSpPr>
            <p:cNvPr id="30" name="Pfeil nach links und rechts 29">
              <a:extLst>
                <a:ext uri="{FF2B5EF4-FFF2-40B4-BE49-F238E27FC236}">
                  <a16:creationId xmlns:a16="http://schemas.microsoft.com/office/drawing/2014/main" xmlns="" id="{25E48E13-7A7E-B938-1BB8-F0EF81F9DC99}"/>
                </a:ext>
              </a:extLst>
            </p:cNvPr>
            <p:cNvSpPr/>
            <p:nvPr/>
          </p:nvSpPr>
          <p:spPr bwMode="auto">
            <a:xfrm>
              <a:off x="1170107" y="3856337"/>
              <a:ext cx="2376264" cy="347341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xmlns="" id="{1B07B445-DD90-081B-9B2B-BFEB466562BD}"/>
                </a:ext>
              </a:extLst>
            </p:cNvPr>
            <p:cNvSpPr txBox="1"/>
            <p:nvPr/>
          </p:nvSpPr>
          <p:spPr>
            <a:xfrm>
              <a:off x="3546371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high</a:t>
              </a: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xmlns="" id="{10C12BC6-A6D9-C9DE-5855-A78620408989}"/>
                </a:ext>
              </a:extLst>
            </p:cNvPr>
            <p:cNvSpPr txBox="1"/>
            <p:nvPr/>
          </p:nvSpPr>
          <p:spPr>
            <a:xfrm>
              <a:off x="395536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low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337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971600" y="3356992"/>
            <a:ext cx="8064896" cy="3026475"/>
          </a:xfrm>
        </p:spPr>
        <p:txBody>
          <a:bodyPr/>
          <a:lstStyle/>
          <a:p>
            <a:pPr marL="0" indent="0">
              <a:buNone/>
            </a:pPr>
            <a:r>
              <a:rPr lang="de-DE" sz="3600" b="1" dirty="0" smtClean="0">
                <a:solidFill>
                  <a:srgbClr val="212121"/>
                </a:solidFill>
                <a:latin typeface="Trebuchet MS" panose="020B0603020202020204" pitchFamily="34" charset="0"/>
              </a:rPr>
              <a:t>4. </a:t>
            </a:r>
            <a:r>
              <a:rPr lang="en-US" sz="3600" b="1" dirty="0" smtClean="0">
                <a:latin typeface="Trebuchet MS" panose="020B0603020202020204" pitchFamily="34" charset="0"/>
              </a:rPr>
              <a:t>Interfaces and relationship constellations</a:t>
            </a:r>
            <a:endParaRPr lang="en-US" sz="3600" b="1" dirty="0">
              <a:latin typeface="Trebuchet MS" panose="020B0603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1C4A49E5-7158-16DC-47A8-112822FAB9CD}"/>
              </a:ext>
            </a:extLst>
          </p:cNvPr>
          <p:cNvSpPr txBox="1"/>
          <p:nvPr/>
        </p:nvSpPr>
        <p:spPr>
          <a:xfrm>
            <a:off x="7812360" y="6302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8079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847728" y="2262784"/>
            <a:ext cx="7477122" cy="3775074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Interfaces</a:t>
            </a:r>
            <a:r>
              <a:rPr lang="en-US" sz="2000" dirty="0" smtClean="0"/>
              <a:t> </a:t>
            </a:r>
            <a:r>
              <a:rPr lang="en-US" sz="2000" dirty="0"/>
              <a:t>are the easiest way to see/ask something. </a:t>
            </a:r>
          </a:p>
          <a:p>
            <a:pPr marL="0" indent="0">
              <a:buNone/>
            </a:pPr>
            <a:r>
              <a:rPr lang="en-US" sz="2000" dirty="0" smtClean="0"/>
              <a:t>Some </a:t>
            </a:r>
            <a:r>
              <a:rPr lang="en-US" sz="2000" dirty="0"/>
              <a:t>examples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Places </a:t>
            </a:r>
            <a:r>
              <a:rPr lang="en-US" sz="2000" dirty="0"/>
              <a:t>where people meet (street, marketplace, pub, shopping, work, etc. - varies greatly depending on country and context</a:t>
            </a:r>
            <a:r>
              <a:rPr lang="en-US" sz="2000" dirty="0" smtClean="0"/>
              <a:t>).</a:t>
            </a:r>
          </a:p>
          <a:p>
            <a:r>
              <a:rPr lang="en-US" sz="2000" dirty="0" smtClean="0"/>
              <a:t>kinship </a:t>
            </a:r>
            <a:r>
              <a:rPr lang="en-US" sz="2000" dirty="0"/>
              <a:t>(you ask a person and then ask them how their parents, grandparents and siblings currently feel about the question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social </a:t>
            </a:r>
            <a:r>
              <a:rPr lang="en-US" sz="2000" dirty="0"/>
              <a:t>networks (circles of friends, etc</a:t>
            </a:r>
            <a:r>
              <a:rPr lang="en-US" sz="2000" dirty="0" smtClean="0"/>
              <a:t>.)</a:t>
            </a:r>
          </a:p>
          <a:p>
            <a:r>
              <a:rPr lang="en-US" sz="2000" dirty="0" smtClean="0"/>
              <a:t>spatial arrangements (Mapping out the location/ </a:t>
            </a:r>
            <a:r>
              <a:rPr lang="en-US" sz="2000" dirty="0"/>
              <a:t>What is </a:t>
            </a:r>
            <a:r>
              <a:rPr lang="en-US" sz="2000" dirty="0" smtClean="0"/>
              <a:t>available locally?) </a:t>
            </a:r>
          </a:p>
          <a:p>
            <a:r>
              <a:rPr lang="en-US" sz="2000" dirty="0" smtClean="0"/>
              <a:t>Urban/rural </a:t>
            </a:r>
            <a:r>
              <a:rPr lang="en-US" sz="2000" dirty="0"/>
              <a:t>relationships (e.g., What networks are there? Does everyone who lives here also work here? etc</a:t>
            </a:r>
            <a:r>
              <a:rPr lang="en-US" sz="2000" dirty="0" smtClean="0"/>
              <a:t>.).</a:t>
            </a:r>
          </a:p>
          <a:p>
            <a:endParaRPr lang="en-US" dirty="0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847728" y="1700808"/>
            <a:ext cx="7972744" cy="561976"/>
          </a:xfrm>
        </p:spPr>
        <p:txBody>
          <a:bodyPr>
            <a:noAutofit/>
          </a:bodyPr>
          <a:lstStyle/>
          <a:p>
            <a:r>
              <a:rPr lang="en-US" sz="2600" dirty="0" smtClean="0"/>
              <a:t>Where to find out </a:t>
            </a:r>
            <a:r>
              <a:rPr lang="en-US" sz="2600" dirty="0"/>
              <a:t>something about my question?</a:t>
            </a:r>
          </a:p>
          <a:p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381562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Attention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Wide-angle </a:t>
            </a:r>
            <a:r>
              <a:rPr lang="en-US" sz="2400" dirty="0"/>
              <a:t>perspective (thinking outside the box</a:t>
            </a:r>
            <a:r>
              <a:rPr lang="en-US" sz="2400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Simultaneity </a:t>
            </a:r>
            <a:r>
              <a:rPr lang="en-US" sz="2400" dirty="0"/>
              <a:t>of inside view and outside </a:t>
            </a:r>
            <a:r>
              <a:rPr lang="en-US" sz="2400" dirty="0" smtClean="0"/>
              <a:t>view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Self-observation </a:t>
            </a:r>
            <a:r>
              <a:rPr lang="en-US" sz="2400" dirty="0"/>
              <a:t>(What is changed by the situation as a result of my being there</a:t>
            </a:r>
            <a:r>
              <a:rPr lang="en-US" sz="2400" dirty="0" smtClean="0"/>
              <a:t>?)</a:t>
            </a:r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2" name="Rechteck 1"/>
          <p:cNvSpPr/>
          <p:nvPr/>
        </p:nvSpPr>
        <p:spPr>
          <a:xfrm>
            <a:off x="993033" y="2061893"/>
            <a:ext cx="71865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How to </a:t>
            </a:r>
            <a:r>
              <a:rPr lang="en-US" sz="2600" dirty="0">
                <a:solidFill>
                  <a:schemeClr val="tx2"/>
                </a:solidFill>
                <a:latin typeface="Trebuchet MS" panose="020B0603020202020204" pitchFamily="34" charset="0"/>
              </a:rPr>
              <a:t>find out </a:t>
            </a:r>
            <a:r>
              <a:rPr lang="en-US" sz="2600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something about </a:t>
            </a:r>
            <a:r>
              <a:rPr lang="en-US" sz="2600" dirty="0">
                <a:solidFill>
                  <a:schemeClr val="tx2"/>
                </a:solidFill>
                <a:latin typeface="Trebuchet MS" panose="020B0603020202020204" pitchFamily="34" charset="0"/>
              </a:rPr>
              <a:t>my question?</a:t>
            </a:r>
          </a:p>
        </p:txBody>
      </p:sp>
    </p:spTree>
    <p:extLst>
      <p:ext uri="{BB962C8B-B14F-4D97-AF65-F5344CB8AC3E}">
        <p14:creationId xmlns:p14="http://schemas.microsoft.com/office/powerpoint/2010/main" val="37394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861470" y="2420888"/>
            <a:ext cx="7477122" cy="3606156"/>
          </a:xfrm>
        </p:spPr>
        <p:txBody>
          <a:bodyPr/>
          <a:lstStyle/>
          <a:p>
            <a:pPr marL="0" lvl="0" indent="0">
              <a:buNone/>
            </a:pPr>
            <a:r>
              <a:rPr lang="de-DE" sz="2000" dirty="0"/>
              <a:t>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Zooming Out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Where </a:t>
            </a:r>
            <a:r>
              <a:rPr lang="en-US" sz="2400" dirty="0"/>
              <a:t>and how and under which question do I want to "do contextualization</a:t>
            </a:r>
            <a:r>
              <a:rPr lang="en-US" sz="2400" dirty="0" smtClean="0"/>
              <a:t>"?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Keyplayer</a:t>
            </a:r>
            <a:r>
              <a:rPr lang="en-US" sz="2400" dirty="0"/>
              <a:t> and Influence </a:t>
            </a:r>
            <a:r>
              <a:rPr lang="en-US" sz="2400" dirty="0" smtClean="0"/>
              <a:t>Groups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Interfaces and </a:t>
            </a:r>
            <a:r>
              <a:rPr lang="en-US" sz="2400" dirty="0"/>
              <a:t>R</a:t>
            </a:r>
            <a:r>
              <a:rPr lang="en-US" sz="2400" dirty="0" smtClean="0"/>
              <a:t>elationship </a:t>
            </a:r>
            <a:r>
              <a:rPr lang="en-US" sz="2400" dirty="0"/>
              <a:t>C</a:t>
            </a:r>
            <a:r>
              <a:rPr lang="en-US" sz="2400" dirty="0" smtClean="0"/>
              <a:t>onstellations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/>
              <a:t>Dealing with Resistance in Change </a:t>
            </a:r>
            <a:r>
              <a:rPr lang="en-US" sz="2400" dirty="0" err="1" smtClean="0"/>
              <a:t>Proceses</a:t>
            </a: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err="1" smtClean="0"/>
              <a:t>Excercises</a:t>
            </a: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endParaRPr lang="en-US" sz="2400" dirty="0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847728" y="1772816"/>
            <a:ext cx="7972744" cy="864095"/>
          </a:xfrm>
        </p:spPr>
        <p:txBody>
          <a:bodyPr>
            <a:normAutofit/>
          </a:bodyPr>
          <a:lstStyle/>
          <a:p>
            <a:r>
              <a:rPr lang="de-DE" sz="2600" dirty="0" smtClean="0"/>
              <a:t>Contents</a:t>
            </a:r>
            <a:endParaRPr lang="de-DE" sz="2600" dirty="0"/>
          </a:p>
          <a:p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7931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1043608" y="2708920"/>
            <a:ext cx="7477122" cy="3775074"/>
          </a:xfrm>
        </p:spPr>
        <p:txBody>
          <a:bodyPr/>
          <a:lstStyle/>
          <a:p>
            <a:r>
              <a:rPr lang="en-US" sz="2400" dirty="0" smtClean="0"/>
              <a:t>Simplicity</a:t>
            </a:r>
          </a:p>
          <a:p>
            <a:r>
              <a:rPr lang="en-US" sz="2400" dirty="0" smtClean="0"/>
              <a:t>Access </a:t>
            </a:r>
          </a:p>
          <a:p>
            <a:r>
              <a:rPr lang="en-US" sz="2400" dirty="0" smtClean="0"/>
              <a:t>not intrusive </a:t>
            </a:r>
          </a:p>
          <a:p>
            <a:r>
              <a:rPr lang="en-US" sz="2400" dirty="0" smtClean="0"/>
              <a:t>allows frequent opportunities</a:t>
            </a:r>
          </a:p>
          <a:p>
            <a:pPr marL="0" indent="0">
              <a:buNone/>
            </a:pPr>
            <a:r>
              <a:rPr lang="en-US" sz="2400" dirty="0" smtClean="0"/>
              <a:t>   for observation</a:t>
            </a:r>
          </a:p>
          <a:p>
            <a:r>
              <a:rPr lang="en-US" sz="2400" dirty="0" smtClean="0"/>
              <a:t>legal</a:t>
            </a:r>
            <a:endParaRPr lang="de-DE" sz="2400" dirty="0"/>
          </a:p>
        </p:txBody>
      </p:sp>
      <p:sp>
        <p:nvSpPr>
          <p:cNvPr id="5" name="Textplatzhalter 2">
            <a:extLst>
              <a:ext uri="{FF2B5EF4-FFF2-40B4-BE49-F238E27FC236}">
                <a16:creationId xmlns="" xmlns:a16="http://schemas.microsoft.com/office/drawing/2014/main" id="{6EAB8CDB-FDC2-FAD5-6B1D-6FFBE2C0A2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C</a:t>
            </a:r>
            <a:r>
              <a:rPr lang="en-US" sz="2600" dirty="0" smtClean="0"/>
              <a:t>riteria</a:t>
            </a:r>
            <a:endParaRPr lang="de-DE" sz="2600" b="0" dirty="0"/>
          </a:p>
        </p:txBody>
      </p:sp>
      <p:pic>
        <p:nvPicPr>
          <p:cNvPr id="6" name="Grafi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202308"/>
            <a:ext cx="3873462" cy="284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971600" y="3356992"/>
            <a:ext cx="7505700" cy="1190625"/>
          </a:xfrm>
        </p:spPr>
        <p:txBody>
          <a:bodyPr/>
          <a:lstStyle/>
          <a:p>
            <a:r>
              <a:rPr lang="de-DE" dirty="0" smtClean="0"/>
              <a:t>5. </a:t>
            </a:r>
            <a:r>
              <a:rPr lang="de-DE" dirty="0" err="1" smtClean="0"/>
              <a:t>Dealing</a:t>
            </a:r>
            <a:r>
              <a:rPr lang="de-DE" dirty="0" smtClean="0"/>
              <a:t> </a:t>
            </a:r>
            <a:r>
              <a:rPr lang="de-DE" dirty="0" err="1"/>
              <a:t>with</a:t>
            </a:r>
            <a:r>
              <a:rPr lang="de-DE" dirty="0"/>
              <a:t> R</a:t>
            </a:r>
            <a:r>
              <a:rPr lang="de-DE" dirty="0" smtClean="0"/>
              <a:t>esistance </a:t>
            </a:r>
            <a:r>
              <a:rPr lang="de-DE" dirty="0"/>
              <a:t>in Change </a:t>
            </a:r>
            <a:r>
              <a:rPr lang="de-DE" dirty="0" err="1"/>
              <a:t>P</a:t>
            </a:r>
            <a:r>
              <a:rPr lang="de-DE" dirty="0" err="1" smtClean="0"/>
              <a:t>rocesses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6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616942" y="1506836"/>
            <a:ext cx="7483472" cy="561976"/>
          </a:xfrm>
        </p:spPr>
        <p:txBody>
          <a:bodyPr>
            <a:normAutofit/>
          </a:bodyPr>
          <a:lstStyle/>
          <a:p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Resistance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expression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of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normal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process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4CA77710-9D95-AA5B-A995-2B841073591A}"/>
              </a:ext>
            </a:extLst>
          </p:cNvPr>
          <p:cNvSpPr txBox="1"/>
          <p:nvPr/>
        </p:nvSpPr>
        <p:spPr>
          <a:xfrm>
            <a:off x="467544" y="3076489"/>
            <a:ext cx="2727614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Old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identity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is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defended</a:t>
            </a:r>
            <a:r>
              <a:rPr lang="de-DE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de-DE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  <a:r>
              <a:rPr lang="de-DE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the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„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new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“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triggers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insecurity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and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fear</a:t>
            </a:r>
            <a:endParaRPr lang="de-DE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sz="1100" dirty="0" err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FBBB003C-7A2D-02AC-7A08-83F1A1B9F778}"/>
              </a:ext>
            </a:extLst>
          </p:cNvPr>
          <p:cNvSpPr txBox="1"/>
          <p:nvPr/>
        </p:nvSpPr>
        <p:spPr>
          <a:xfrm>
            <a:off x="5508104" y="2530185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Action</a:t>
            </a:r>
          </a:p>
          <a:p>
            <a:endParaRPr lang="de-DE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de-DE" sz="2000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Explain</a:t>
            </a:r>
            <a:r>
              <a:rPr lang="de-DE" sz="2000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and </a:t>
            </a:r>
            <a:r>
              <a:rPr lang="de-DE" sz="2000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guide</a:t>
            </a:r>
            <a:endParaRPr lang="de-DE" sz="2000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sz="2000" b="1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Inquire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about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interests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causes</a:t>
            </a:r>
            <a:endParaRPr lang="de-DE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Adress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fears</a:t>
            </a:r>
            <a:endParaRPr lang="de-DE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Make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safeguarding</a:t>
            </a:r>
            <a:r>
              <a:rPr lang="de-DE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sz="2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agreements</a:t>
            </a:r>
            <a:endParaRPr lang="de-DE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xmlns="" id="{284018B4-4669-E0B5-1A78-1EFF166685E6}"/>
              </a:ext>
            </a:extLst>
          </p:cNvPr>
          <p:cNvSpPr/>
          <p:nvPr/>
        </p:nvSpPr>
        <p:spPr bwMode="auto">
          <a:xfrm rot="16200000">
            <a:off x="4067012" y="3538986"/>
            <a:ext cx="415598" cy="1260321"/>
          </a:xfrm>
          <a:prstGeom prst="downArrow">
            <a:avLst>
              <a:gd name="adj1" fmla="val 52843"/>
              <a:gd name="adj2" fmla="val 50000"/>
            </a:avLst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6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Resistence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signal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to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review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one‘s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own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position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DE7274A0-BD34-D0CB-AF1C-4D5AE70DF5CF}"/>
              </a:ext>
            </a:extLst>
          </p:cNvPr>
          <p:cNvSpPr txBox="1"/>
          <p:nvPr/>
        </p:nvSpPr>
        <p:spPr>
          <a:xfrm>
            <a:off x="847728" y="3014984"/>
            <a:ext cx="24482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Important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factual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problems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were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overlooked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Ideas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insufficiently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communicated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1B2E555A-30FA-3D2F-2D36-D91F01312F3A}"/>
              </a:ext>
            </a:extLst>
          </p:cNvPr>
          <p:cNvSpPr txBox="1"/>
          <p:nvPr/>
        </p:nvSpPr>
        <p:spPr>
          <a:xfrm>
            <a:off x="5274448" y="2737985"/>
            <a:ext cx="32663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Action</a:t>
            </a:r>
          </a:p>
          <a:p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de-DE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Learn</a:t>
            </a:r>
            <a:r>
              <a:rPr lang="de-DE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and </a:t>
            </a:r>
            <a:r>
              <a:rPr lang="de-DE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correct</a:t>
            </a:r>
            <a:endParaRPr lang="de-DE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b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Admit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misjudgements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/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shortcomings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Step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back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and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reach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consensus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Continue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the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process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with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the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cooperators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xmlns="" id="{284018B4-4669-E0B5-1A78-1EFF166685E6}"/>
              </a:ext>
            </a:extLst>
          </p:cNvPr>
          <p:cNvSpPr/>
          <p:nvPr/>
        </p:nvSpPr>
        <p:spPr bwMode="auto">
          <a:xfrm rot="16200000">
            <a:off x="4067012" y="3538986"/>
            <a:ext cx="415598" cy="1260321"/>
          </a:xfrm>
          <a:prstGeom prst="downArrow">
            <a:avLst>
              <a:gd name="adj1" fmla="val 52843"/>
              <a:gd name="adj2" fmla="val 50000"/>
            </a:avLst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5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Resistance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expression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of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conflict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588F51D9-4997-B1FD-BCFC-D68A58259978}"/>
              </a:ext>
            </a:extLst>
          </p:cNvPr>
          <p:cNvSpPr txBox="1"/>
          <p:nvPr/>
        </p:nvSpPr>
        <p:spPr>
          <a:xfrm>
            <a:off x="751417" y="3068960"/>
            <a:ext cx="285290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Potential 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„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losers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of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the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change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process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fight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for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their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old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position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leeping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conflict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come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up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sz="1100" dirty="0" err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feil nach unten 6">
            <a:extLst>
              <a:ext uri="{FF2B5EF4-FFF2-40B4-BE49-F238E27FC236}">
                <a16:creationId xmlns:a16="http://schemas.microsoft.com/office/drawing/2014/main" xmlns="" id="{CE45997D-B72A-2D64-660F-984D1EAF6BE1}"/>
              </a:ext>
            </a:extLst>
          </p:cNvPr>
          <p:cNvSpPr/>
          <p:nvPr/>
        </p:nvSpPr>
        <p:spPr bwMode="auto">
          <a:xfrm rot="16200000">
            <a:off x="4156402" y="3164779"/>
            <a:ext cx="415598" cy="1456610"/>
          </a:xfrm>
          <a:prstGeom prst="down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E2F986A8-8E32-D7E3-C01D-A0D4F75480BB}"/>
              </a:ext>
            </a:extLst>
          </p:cNvPr>
          <p:cNvSpPr txBox="1"/>
          <p:nvPr/>
        </p:nvSpPr>
        <p:spPr>
          <a:xfrm>
            <a:off x="5436096" y="2540001"/>
            <a:ext cx="34198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Action</a:t>
            </a:r>
          </a:p>
          <a:p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de-DE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Negotiation</a:t>
            </a:r>
            <a:r>
              <a:rPr lang="de-DE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b="1" dirty="0" err="1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</a:t>
            </a:r>
            <a:r>
              <a:rPr lang="de-DE" b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b="1" dirty="0" err="1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fighting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Personal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conversation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with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„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resistors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Acknowledge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losses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de-D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Involve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higher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levels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supporters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or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decisionmakers</a:t>
            </a: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Asking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questions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of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trust</a:t>
            </a:r>
            <a:r>
              <a:rPr lang="de-D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activatig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de-D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supporters</a:t>
            </a:r>
            <a:r>
              <a:rPr lang="de-DE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de-DE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>
          <a:xfrm>
            <a:off x="827584" y="3356992"/>
            <a:ext cx="7505700" cy="1190625"/>
          </a:xfrm>
        </p:spPr>
        <p:txBody>
          <a:bodyPr/>
          <a:lstStyle/>
          <a:p>
            <a:r>
              <a:rPr lang="de-DE" dirty="0" smtClean="0"/>
              <a:t>6. </a:t>
            </a:r>
            <a:r>
              <a:rPr lang="de-DE" dirty="0" err="1" smtClean="0"/>
              <a:t>Exercises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538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1800" dirty="0" smtClean="0"/>
              <a:t>Collection </a:t>
            </a:r>
            <a:r>
              <a:rPr lang="de-DE" sz="1800" dirty="0" err="1" smtClean="0"/>
              <a:t>of</a:t>
            </a:r>
            <a:r>
              <a:rPr lang="de-DE" sz="1800" dirty="0" smtClean="0"/>
              <a:t> relevant </a:t>
            </a:r>
            <a:r>
              <a:rPr lang="de-DE" sz="1800" dirty="0" err="1" smtClean="0"/>
              <a:t>themes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work</a:t>
            </a:r>
            <a:r>
              <a:rPr lang="de-DE" sz="1800" dirty="0" smtClean="0"/>
              <a:t> on</a:t>
            </a:r>
          </a:p>
          <a:p>
            <a:endParaRPr lang="de-DE" sz="1800" dirty="0"/>
          </a:p>
          <a:p>
            <a:r>
              <a:rPr lang="de-DE" sz="1800" dirty="0" smtClean="0"/>
              <a:t>…</a:t>
            </a:r>
          </a:p>
          <a:p>
            <a:r>
              <a:rPr lang="de-DE" sz="1800" dirty="0" smtClean="0"/>
              <a:t>…</a:t>
            </a:r>
          </a:p>
          <a:p>
            <a:r>
              <a:rPr lang="de-DE" sz="1800" dirty="0" smtClean="0"/>
              <a:t>…</a:t>
            </a:r>
            <a:endParaRPr lang="de-DE" sz="18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 smtClean="0"/>
              <a:t>Excercise</a:t>
            </a:r>
            <a:r>
              <a:rPr lang="de-DE" dirty="0" smtClean="0"/>
              <a:t>: </a:t>
            </a:r>
            <a:r>
              <a:rPr lang="de-DE" dirty="0" err="1" smtClean="0"/>
              <a:t>Themes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720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de-DE" sz="1800" dirty="0"/>
              <a:t>Make a list of 20 social situations in which you can engage in the form of participant </a:t>
            </a:r>
            <a:r>
              <a:rPr lang="en-US" altLang="de-DE" sz="1800" dirty="0" smtClean="0"/>
              <a:t>observation.</a:t>
            </a:r>
          </a:p>
          <a:p>
            <a:r>
              <a:rPr lang="en-US" altLang="de-DE" sz="1800" dirty="0" smtClean="0"/>
              <a:t>From </a:t>
            </a:r>
            <a:r>
              <a:rPr lang="en-US" altLang="de-DE" sz="1800" dirty="0"/>
              <a:t>these</a:t>
            </a:r>
            <a:r>
              <a:rPr lang="en-US" altLang="de-DE" sz="1800" dirty="0" smtClean="0"/>
              <a:t>, Choose </a:t>
            </a:r>
            <a:r>
              <a:rPr lang="en-US" altLang="de-DE" sz="1800" dirty="0"/>
              <a:t>5 situations that are most suitable for you as a person, taking into account the selection criteria (simplicity, non-intrusive, allowed, frequent).</a:t>
            </a:r>
            <a:endParaRPr lang="de-DE" altLang="de-DE" sz="1800" dirty="0">
              <a:latin typeface="Trebuchet MS" panose="020B0603020202020204" pitchFamily="34" charset="0"/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: </a:t>
            </a:r>
            <a:r>
              <a:rPr lang="de-DE" dirty="0" err="1" smtClean="0"/>
              <a:t>Finding</a:t>
            </a:r>
            <a:r>
              <a:rPr lang="de-DE" dirty="0" smtClean="0"/>
              <a:t> Sites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736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de-DE" sz="1800" dirty="0">
                <a:latin typeface="Trebuchet MS" panose="020B0603020202020204" pitchFamily="34" charset="0"/>
              </a:rPr>
              <a:t>Focused or topic-centered interviews) are:</a:t>
            </a:r>
          </a:p>
          <a:p>
            <a:r>
              <a:rPr lang="en-US" altLang="de-DE" sz="1800" dirty="0">
                <a:latin typeface="Trebuchet MS" panose="020B0603020202020204" pitchFamily="34" charset="0"/>
              </a:rPr>
              <a:t>the use of an implicit list of questions (rough list of topics I want </a:t>
            </a:r>
            <a:r>
              <a:rPr lang="en-US" altLang="de-DE" sz="1800" dirty="0" smtClean="0">
                <a:latin typeface="Trebuchet MS" panose="020B0603020202020204" pitchFamily="34" charset="0"/>
              </a:rPr>
              <a:t>to address)</a:t>
            </a:r>
          </a:p>
          <a:p>
            <a:r>
              <a:rPr lang="en-US" altLang="de-DE" sz="1800" dirty="0" smtClean="0">
                <a:latin typeface="Trebuchet MS" panose="020B0603020202020204" pitchFamily="34" charset="0"/>
              </a:rPr>
              <a:t>"</a:t>
            </a:r>
            <a:r>
              <a:rPr lang="en-US" altLang="de-DE" sz="1800" dirty="0">
                <a:latin typeface="Trebuchet MS" panose="020B0603020202020204" pitchFamily="34" charset="0"/>
              </a:rPr>
              <a:t>narrative-generating" questions (Do you have siblings? Vs. How many siblings do you have and where do they live</a:t>
            </a:r>
            <a:r>
              <a:rPr lang="en-US" altLang="de-DE" sz="1800" dirty="0" smtClean="0">
                <a:latin typeface="Trebuchet MS" panose="020B0603020202020204" pitchFamily="34" charset="0"/>
              </a:rPr>
              <a:t>?)</a:t>
            </a:r>
          </a:p>
          <a:p>
            <a:r>
              <a:rPr lang="en-US" altLang="de-DE" sz="1800" dirty="0" smtClean="0">
                <a:latin typeface="Trebuchet MS" panose="020B0603020202020204" pitchFamily="34" charset="0"/>
              </a:rPr>
              <a:t>easy to find out things about your context</a:t>
            </a:r>
          </a:p>
          <a:p>
            <a:r>
              <a:rPr lang="en-US" altLang="de-DE" sz="1800" dirty="0" smtClean="0">
                <a:latin typeface="Trebuchet MS" panose="020B0603020202020204" pitchFamily="34" charset="0"/>
              </a:rPr>
              <a:t>interviewing “experts” for the respective topic</a:t>
            </a:r>
            <a:endParaRPr lang="de-DE" altLang="de-DE" sz="1800" dirty="0">
              <a:latin typeface="Trebuchet MS" panose="020B0603020202020204" pitchFamily="34" charset="0"/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altLang="de-DE" dirty="0" err="1" smtClean="0"/>
              <a:t>Exercise</a:t>
            </a:r>
            <a:r>
              <a:rPr lang="de-DE" altLang="de-DE" dirty="0" smtClean="0"/>
              <a:t> 3: </a:t>
            </a:r>
            <a:r>
              <a:rPr lang="de-DE" altLang="de-DE" dirty="0" err="1" smtClean="0"/>
              <a:t>Interviewing</a:t>
            </a:r>
            <a:r>
              <a:rPr lang="de-DE" altLang="de-DE" dirty="0" smtClean="0"/>
              <a:t> a </a:t>
            </a:r>
            <a:r>
              <a:rPr lang="de-DE" altLang="de-DE" dirty="0" err="1" smtClean="0"/>
              <a:t>key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player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975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3CBDA13A-81C0-94AA-E43C-02B18482F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/>
              <a:t>…in </a:t>
            </a:r>
            <a:r>
              <a:rPr lang="de-DE" sz="1800" dirty="0" err="1"/>
              <a:t>my</a:t>
            </a:r>
            <a:r>
              <a:rPr lang="de-DE" sz="1800" dirty="0"/>
              <a:t> </a:t>
            </a:r>
            <a:r>
              <a:rPr lang="de-DE" sz="1800" dirty="0" err="1"/>
              <a:t>field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influence</a:t>
            </a:r>
            <a:endParaRPr lang="de-DE" sz="18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1AC7F36A-AC0E-B41F-33B8-B1B9645E5C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7728" y="2139121"/>
            <a:ext cx="7483472" cy="561976"/>
          </a:xfrm>
        </p:spPr>
        <p:txBody>
          <a:bodyPr>
            <a:noAutofit/>
          </a:bodyPr>
          <a:lstStyle/>
          <a:p>
            <a:r>
              <a:rPr lang="de-DE" dirty="0" err="1" smtClean="0"/>
              <a:t>Finding</a:t>
            </a:r>
            <a:r>
              <a:rPr lang="de-DE" dirty="0" smtClean="0"/>
              <a:t> </a:t>
            </a:r>
            <a:r>
              <a:rPr lang="de-DE" dirty="0" err="1" smtClean="0"/>
              <a:t>keyplayer</a:t>
            </a:r>
            <a:r>
              <a:rPr lang="de-DE" dirty="0" smtClean="0"/>
              <a:t> </a:t>
            </a:r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xmlns="" id="{3F4E93C9-E2BF-B4ED-042E-EE04E871DA51}"/>
              </a:ext>
            </a:extLst>
          </p:cNvPr>
          <p:cNvGrpSpPr/>
          <p:nvPr/>
        </p:nvGrpSpPr>
        <p:grpSpPr>
          <a:xfrm>
            <a:off x="1043608" y="3717032"/>
            <a:ext cx="7056784" cy="1024987"/>
            <a:chOff x="395536" y="3799174"/>
            <a:chExt cx="3925406" cy="461665"/>
          </a:xfrm>
        </p:grpSpPr>
        <p:sp>
          <p:nvSpPr>
            <p:cNvPr id="9" name="Pfeil nach links und rechts 8">
              <a:extLst>
                <a:ext uri="{FF2B5EF4-FFF2-40B4-BE49-F238E27FC236}">
                  <a16:creationId xmlns:a16="http://schemas.microsoft.com/office/drawing/2014/main" xmlns="" id="{F60C8058-DD9E-7AB6-89E9-4742C7E235AD}"/>
                </a:ext>
              </a:extLst>
            </p:cNvPr>
            <p:cNvSpPr/>
            <p:nvPr/>
          </p:nvSpPr>
          <p:spPr bwMode="auto">
            <a:xfrm>
              <a:off x="1170107" y="3856337"/>
              <a:ext cx="2376264" cy="347341"/>
            </a:xfrm>
            <a:prstGeom prst="leftRightArrow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xmlns="" id="{2666CBD6-25EC-0DC4-4A15-434E7EA2FF32}"/>
                </a:ext>
              </a:extLst>
            </p:cNvPr>
            <p:cNvSpPr txBox="1"/>
            <p:nvPr/>
          </p:nvSpPr>
          <p:spPr>
            <a:xfrm>
              <a:off x="3546371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high</a:t>
              </a: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xmlns="" id="{01833BAA-C6AD-0FB6-88AE-70E827062063}"/>
                </a:ext>
              </a:extLst>
            </p:cNvPr>
            <p:cNvSpPr txBox="1"/>
            <p:nvPr/>
          </p:nvSpPr>
          <p:spPr>
            <a:xfrm>
              <a:off x="395536" y="3799174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low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r>
                <a:rPr lang="de-DE" sz="1200" dirty="0" err="1">
                  <a:latin typeface="Verdana" pitchFamily="34" charset="0"/>
                  <a:ea typeface="Verdana" pitchFamily="34" charset="0"/>
                  <a:cs typeface="Verdana" pitchFamily="34" charset="0"/>
                </a:rPr>
                <a:t>interest</a:t>
              </a:r>
              <a:endParaRPr lang="de-DE" sz="12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2" name="Textplatzhalter 4"/>
          <p:cNvSpPr txBox="1">
            <a:spLocks/>
          </p:cNvSpPr>
          <p:nvPr/>
        </p:nvSpPr>
        <p:spPr bwMode="auto">
          <a:xfrm>
            <a:off x="830263" y="1633581"/>
            <a:ext cx="7483472" cy="56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8862F"/>
              </a:buClr>
              <a:buFont typeface="Arial" pitchFamily="34" charset="0"/>
              <a:buNone/>
              <a:defRPr sz="2000" b="1">
                <a:solidFill>
                  <a:srgbClr val="F39325"/>
                </a:solidFill>
                <a:latin typeface="Trebuchet MS" panose="020B0603020202020204" pitchFamily="34" charset="0"/>
                <a:ea typeface="MS PGothic" pitchFamily="34" charset="-128"/>
                <a:cs typeface="Verdana"/>
              </a:defRPr>
            </a:lvl1pPr>
            <a:lvl2pPr marL="6699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8862F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Verdana"/>
                <a:ea typeface="MS PGothic" pitchFamily="34" charset="-128"/>
                <a:cs typeface="Verdana"/>
              </a:defRPr>
            </a:lvl2pPr>
            <a:lvl3pPr marL="860425" indent="1857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8862F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Verdana"/>
                <a:ea typeface="MS PGothic" pitchFamily="34" charset="-128"/>
                <a:cs typeface="Verdana"/>
              </a:defRPr>
            </a:lvl3pPr>
            <a:lvl4pPr marL="1428750" indent="-1920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8862F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Verdana"/>
                <a:ea typeface="MS PGothic" pitchFamily="34" charset="-128"/>
                <a:cs typeface="Verdana"/>
              </a:defRPr>
            </a:lvl4pPr>
            <a:lvl5pPr marL="1619250" indent="188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8862F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Verdana"/>
                <a:ea typeface="MS PGothic" pitchFamily="34" charset="-128"/>
                <a:cs typeface="Verdana"/>
              </a:defRPr>
            </a:lvl5pPr>
            <a:lvl6pPr marL="2076450" indent="1889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533650" indent="1889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2990850" indent="1889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448050" indent="1889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de-DE" kern="0" dirty="0" err="1" smtClean="0"/>
              <a:t>Excercise</a:t>
            </a:r>
            <a:r>
              <a:rPr lang="de-DE" kern="0" dirty="0" smtClean="0"/>
              <a:t> : </a:t>
            </a:r>
            <a:r>
              <a:rPr lang="de-DE" kern="0" dirty="0" err="1" smtClean="0"/>
              <a:t>finding</a:t>
            </a:r>
            <a:r>
              <a:rPr lang="de-DE" kern="0" dirty="0" smtClean="0"/>
              <a:t> </a:t>
            </a:r>
            <a:r>
              <a:rPr lang="de-DE" kern="0" dirty="0" err="1" smtClean="0"/>
              <a:t>key</a:t>
            </a:r>
            <a:r>
              <a:rPr lang="de-DE" kern="0" dirty="0" smtClean="0"/>
              <a:t> </a:t>
            </a:r>
            <a:r>
              <a:rPr lang="de-DE" kern="0" dirty="0" err="1" smtClean="0"/>
              <a:t>player</a:t>
            </a:r>
            <a:r>
              <a:rPr lang="de-DE" kern="0" dirty="0" smtClean="0"/>
              <a:t> </a:t>
            </a:r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1231753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5790C09-DFD0-EC4B-971F-3725774F1D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sz="3600" dirty="0" smtClean="0"/>
              <a:t>1. Zooming Out</a:t>
            </a:r>
            <a:endParaRPr lang="en-US" sz="3600" dirty="0"/>
          </a:p>
        </p:txBody>
      </p:sp>
      <p:sp>
        <p:nvSpPr>
          <p:cNvPr id="3" name="Rechteck 2"/>
          <p:cNvSpPr/>
          <p:nvPr/>
        </p:nvSpPr>
        <p:spPr>
          <a:xfrm>
            <a:off x="3917493" y="3244334"/>
            <a:ext cx="1309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hlinkClick r:id="rId2"/>
              </a:rPr>
              <a:t>Bing-Video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194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xmlns="" id="{A28FE04D-96F5-7802-825D-DDFA464F94EB}"/>
              </a:ext>
            </a:extLst>
          </p:cNvPr>
          <p:cNvGraphicFramePr/>
          <p:nvPr>
            <p:extLst/>
          </p:nvPr>
        </p:nvGraphicFramePr>
        <p:xfrm>
          <a:off x="1475656" y="2996952"/>
          <a:ext cx="5841082" cy="238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4E4285A2-E4B1-FD57-DDD4-67DE9128FA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smtClean="0"/>
              <a:t>First </a:t>
            </a:r>
            <a:r>
              <a:rPr lang="de-DE" dirty="0" err="1" smtClean="0"/>
              <a:t>steps</a:t>
            </a:r>
            <a:r>
              <a:rPr lang="de-DE" dirty="0" smtClean="0"/>
              <a:t>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2690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="" xmlns:a16="http://schemas.microsoft.com/office/drawing/2014/main" id="{658C9670-9A8E-DF48-A7F0-D9414B824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4941168"/>
            <a:ext cx="7315200" cy="933033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 err="1" smtClean="0"/>
              <a:t>getting</a:t>
            </a:r>
            <a:r>
              <a:rPr lang="de-DE" dirty="0" smtClean="0"/>
              <a:t> </a:t>
            </a:r>
            <a:r>
              <a:rPr lang="de-DE" dirty="0" err="1" smtClean="0"/>
              <a:t>started</a:t>
            </a:r>
            <a:r>
              <a:rPr lang="de-DE" dirty="0" smtClean="0"/>
              <a:t>...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597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387074" y="3244334"/>
            <a:ext cx="4369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Simpsons Universe Zoom Out - YouTube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687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67544" y="1827492"/>
            <a:ext cx="7483472" cy="561976"/>
          </a:xfrm>
        </p:spPr>
        <p:txBody>
          <a:bodyPr>
            <a:normAutofit/>
          </a:bodyPr>
          <a:lstStyle/>
          <a:p>
            <a:r>
              <a:rPr lang="de-DE" sz="2400" dirty="0" err="1" smtClean="0"/>
              <a:t>From</a:t>
            </a:r>
            <a:r>
              <a:rPr lang="de-DE" sz="2400" dirty="0" smtClean="0"/>
              <a:t> Care (</a:t>
            </a:r>
            <a:r>
              <a:rPr lang="de-DE" sz="2400" dirty="0" err="1" smtClean="0"/>
              <a:t>yesterday</a:t>
            </a:r>
            <a:r>
              <a:rPr lang="de-DE" sz="2400" dirty="0" smtClean="0"/>
              <a:t>)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/>
              <a:t>C</a:t>
            </a:r>
            <a:r>
              <a:rPr lang="de-DE" sz="2400" dirty="0" err="1" smtClean="0"/>
              <a:t>ontext</a:t>
            </a:r>
            <a:endParaRPr lang="de-DE" sz="24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3851920" y="2364249"/>
            <a:ext cx="4929910" cy="3928566"/>
            <a:chOff x="3203848" y="1731487"/>
            <a:chExt cx="6554377" cy="4890803"/>
          </a:xfrm>
        </p:grpSpPr>
        <p:graphicFrame>
          <p:nvGraphicFramePr>
            <p:cNvPr id="7" name="Diagramm 6"/>
            <p:cNvGraphicFramePr/>
            <p:nvPr>
              <p:extLst>
                <p:ext uri="{D42A27DB-BD31-4B8C-83A1-F6EECF244321}">
                  <p14:modId xmlns:p14="http://schemas.microsoft.com/office/powerpoint/2010/main" val="1436636245"/>
                </p:ext>
              </p:extLst>
            </p:nvPr>
          </p:nvGraphicFramePr>
          <p:xfrm>
            <a:off x="3203848" y="1731487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Ellipse 9"/>
            <p:cNvSpPr/>
            <p:nvPr/>
          </p:nvSpPr>
          <p:spPr bwMode="auto">
            <a:xfrm>
              <a:off x="6589873" y="3670495"/>
              <a:ext cx="3168352" cy="2951795"/>
            </a:xfrm>
            <a:prstGeom prst="ellipse">
              <a:avLst/>
            </a:prstGeom>
            <a:solidFill>
              <a:schemeClr val="accent5">
                <a:lumMod val="90000"/>
                <a:alpha val="77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de-DE" sz="2400" dirty="0" smtClean="0"/>
            </a:p>
            <a:p>
              <a:pPr lvl="0" algn="ctr"/>
              <a:r>
                <a:rPr lang="de-DE" sz="2400" dirty="0" smtClean="0"/>
                <a:t>CONTEXT 3</a:t>
              </a:r>
              <a:endParaRPr lang="de-DE" sz="2400" dirty="0"/>
            </a:p>
          </p:txBody>
        </p:sp>
        <p:sp>
          <p:nvSpPr>
            <p:cNvPr id="11" name="Ellipse 10"/>
            <p:cNvSpPr/>
            <p:nvPr/>
          </p:nvSpPr>
          <p:spPr bwMode="auto">
            <a:xfrm>
              <a:off x="3426269" y="3869685"/>
              <a:ext cx="2919879" cy="2437383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58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de-DE" sz="2400" dirty="0" smtClean="0"/>
            </a:p>
            <a:p>
              <a:pPr lvl="0" algn="ctr"/>
              <a:r>
                <a:rPr lang="de-DE" sz="2000" dirty="0" smtClean="0"/>
                <a:t>CONTEXT 2</a:t>
              </a:r>
              <a:endParaRPr lang="de-DE" sz="2000" dirty="0"/>
            </a:p>
          </p:txBody>
        </p:sp>
        <p:sp>
          <p:nvSpPr>
            <p:cNvPr id="12" name="Ellipse 11"/>
            <p:cNvSpPr/>
            <p:nvPr/>
          </p:nvSpPr>
          <p:spPr bwMode="auto">
            <a:xfrm>
              <a:off x="3594988" y="1873123"/>
              <a:ext cx="1521975" cy="1087501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de-DE" sz="2400" dirty="0" smtClean="0">
                  <a:solidFill>
                    <a:schemeClr val="bg1"/>
                  </a:solidFill>
                </a:rPr>
                <a:t>Day 2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616350507"/>
              </p:ext>
            </p:extLst>
          </p:nvPr>
        </p:nvGraphicFramePr>
        <p:xfrm>
          <a:off x="306793" y="2852936"/>
          <a:ext cx="4056112" cy="3071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Ellipse 14"/>
          <p:cNvSpPr/>
          <p:nvPr/>
        </p:nvSpPr>
        <p:spPr bwMode="auto">
          <a:xfrm>
            <a:off x="323877" y="2498871"/>
            <a:ext cx="1144762" cy="873541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de-DE" sz="2400" dirty="0" smtClean="0">
                <a:solidFill>
                  <a:schemeClr val="bg1"/>
                </a:solidFill>
              </a:rPr>
              <a:t>Day 1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16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To </a:t>
            </a:r>
            <a:r>
              <a:rPr lang="en-US" sz="2400" dirty="0"/>
              <a:t>understand actors in their </a:t>
            </a:r>
            <a:r>
              <a:rPr lang="en-US" sz="2400" dirty="0" smtClean="0"/>
              <a:t>agency one needs: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an </a:t>
            </a:r>
            <a:r>
              <a:rPr lang="en-US" sz="2400" dirty="0"/>
              <a:t>internal </a:t>
            </a:r>
            <a:r>
              <a:rPr lang="en-US" sz="2400" dirty="0" smtClean="0"/>
              <a:t>view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consideration </a:t>
            </a:r>
            <a:r>
              <a:rPr lang="en-US" sz="2400" dirty="0"/>
              <a:t>of the </a:t>
            </a:r>
            <a:r>
              <a:rPr lang="en-US" sz="2400" dirty="0" smtClean="0"/>
              <a:t>context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And to consider as important that …</a:t>
            </a:r>
          </a:p>
          <a:p>
            <a:pPr marL="0" indent="0">
              <a:buNone/>
            </a:pPr>
            <a:r>
              <a:rPr lang="en-US" sz="2400" dirty="0" smtClean="0"/>
              <a:t>…there </a:t>
            </a:r>
            <a:r>
              <a:rPr lang="en-US" sz="2400" dirty="0"/>
              <a:t>are different social </a:t>
            </a:r>
            <a:r>
              <a:rPr lang="en-US" sz="2400" dirty="0" smtClean="0"/>
              <a:t>realities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…these </a:t>
            </a:r>
            <a:r>
              <a:rPr lang="en-US" sz="2400" dirty="0"/>
              <a:t>are based on subjective orientations</a:t>
            </a:r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5" name="Textplatzhalter 2">
            <a:extLst>
              <a:ext uri="{FF2B5EF4-FFF2-40B4-BE49-F238E27FC236}">
                <a16:creationId xmlns="" xmlns:a16="http://schemas.microsoft.com/office/drawing/2014/main" id="{6EAB8CDB-FDC2-FAD5-6B1D-6FFBE2C0A2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2600" dirty="0"/>
              <a:t>Different realities require </a:t>
            </a:r>
            <a:r>
              <a:rPr lang="en-US" sz="2600" dirty="0" smtClean="0"/>
              <a:t>different perspectives...</a:t>
            </a:r>
            <a:endParaRPr lang="de-DE" sz="2600" b="0" dirty="0"/>
          </a:p>
        </p:txBody>
      </p:sp>
    </p:spTree>
    <p:extLst>
      <p:ext uri="{BB962C8B-B14F-4D97-AF65-F5344CB8AC3E}">
        <p14:creationId xmlns:p14="http://schemas.microsoft.com/office/powerpoint/2010/main" val="25727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/>
        </p:nvGrpSpPr>
        <p:grpSpPr>
          <a:xfrm>
            <a:off x="755576" y="1484784"/>
            <a:ext cx="7967228" cy="5544616"/>
            <a:chOff x="2189046" y="1988840"/>
            <a:chExt cx="5699484" cy="384157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95736" y="1988840"/>
              <a:ext cx="5692794" cy="3384376"/>
            </a:xfrm>
            <a:prstGeom prst="rect">
              <a:avLst/>
            </a:prstGeom>
          </p:spPr>
        </p:pic>
        <p:sp>
          <p:nvSpPr>
            <p:cNvPr id="8" name="Rechteck 7"/>
            <p:cNvSpPr/>
            <p:nvPr/>
          </p:nvSpPr>
          <p:spPr bwMode="auto">
            <a:xfrm>
              <a:off x="2189046" y="4916016"/>
              <a:ext cx="5616624" cy="914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82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AD50-444F-4E89-AEC5-4D027855339D}" type="slidenum">
              <a:rPr lang="de-DE" altLang="de-DE" smtClean="0"/>
              <a:pPr/>
              <a:t>8</a:t>
            </a:fld>
            <a:endParaRPr lang="de-DE" alt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63549"/>
            <a:ext cx="8086627" cy="5467426"/>
          </a:xfrm>
          <a:prstGeom prst="rect">
            <a:avLst/>
          </a:prstGeom>
        </p:spPr>
      </p:pic>
      <p:sp>
        <p:nvSpPr>
          <p:cNvPr id="6" name="Abgerundetes Rechteck 5"/>
          <p:cNvSpPr/>
          <p:nvPr/>
        </p:nvSpPr>
        <p:spPr bwMode="auto">
          <a:xfrm>
            <a:off x="611560" y="1844824"/>
            <a:ext cx="4392488" cy="576064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1619672" y="2103133"/>
            <a:ext cx="3384376" cy="576064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4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EAD50-444F-4E89-AEC5-4D027855339D}" type="slidenum">
              <a:rPr lang="de-DE" altLang="de-DE" smtClean="0"/>
              <a:pPr/>
              <a:t>9</a:t>
            </a:fld>
            <a:endParaRPr lang="de-DE" alt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45139"/>
            <a:ext cx="6984776" cy="522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6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ELM Vorlage_akt - Kopie">
  <a:themeElements>
    <a:clrScheme name="ELM Landessynode Farben">
      <a:dk1>
        <a:srgbClr val="020202"/>
      </a:dk1>
      <a:lt1>
        <a:srgbClr val="FFFFFF"/>
      </a:lt1>
      <a:dk2>
        <a:srgbClr val="F08C3A"/>
      </a:dk2>
      <a:lt2>
        <a:srgbClr val="FFFFFF"/>
      </a:lt2>
      <a:accent1>
        <a:srgbClr val="72B532"/>
      </a:accent1>
      <a:accent2>
        <a:srgbClr val="882773"/>
      </a:accent2>
      <a:accent3>
        <a:srgbClr val="67B0C3"/>
      </a:accent3>
      <a:accent4>
        <a:srgbClr val="000000"/>
      </a:accent4>
      <a:accent5>
        <a:srgbClr val="DAEDEF"/>
      </a:accent5>
      <a:accent6>
        <a:srgbClr val="2D2D8A"/>
      </a:accent6>
      <a:hlink>
        <a:srgbClr val="67B0C3"/>
      </a:hlink>
      <a:folHlink>
        <a:srgbClr val="99CC00"/>
      </a:folHlink>
    </a:clrScheme>
    <a:fontScheme name="Leere Präsentation">
      <a:majorFont>
        <a:latin typeface="Helvetica"/>
        <a:ea typeface="ＭＳ Ｐゴシック"/>
        <a:cs typeface=""/>
      </a:majorFont>
      <a:minorFont>
        <a:latin typeface="Helvetic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200" dirty="0" err="1" smtClean="0">
            <a:latin typeface="Verdana" pitchFamily="34" charset="0"/>
            <a:ea typeface="Verdana" pitchFamily="34" charset="0"/>
            <a:cs typeface="Verdana" pitchFamily="34" charset="0"/>
          </a:defRPr>
        </a:defPPr>
      </a:lstStyle>
    </a:tx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owerPoint ELM Vorlage_akt - Kopie">
  <a:themeElements>
    <a:clrScheme name="ELM Landessynode Farben">
      <a:dk1>
        <a:srgbClr val="020202"/>
      </a:dk1>
      <a:lt1>
        <a:srgbClr val="FFFFFF"/>
      </a:lt1>
      <a:dk2>
        <a:srgbClr val="F08C3A"/>
      </a:dk2>
      <a:lt2>
        <a:srgbClr val="FFFFFF"/>
      </a:lt2>
      <a:accent1>
        <a:srgbClr val="72B532"/>
      </a:accent1>
      <a:accent2>
        <a:srgbClr val="882773"/>
      </a:accent2>
      <a:accent3>
        <a:srgbClr val="67B0C3"/>
      </a:accent3>
      <a:accent4>
        <a:srgbClr val="000000"/>
      </a:accent4>
      <a:accent5>
        <a:srgbClr val="DAEDEF"/>
      </a:accent5>
      <a:accent6>
        <a:srgbClr val="2D2D8A"/>
      </a:accent6>
      <a:hlink>
        <a:srgbClr val="67B0C3"/>
      </a:hlink>
      <a:folHlink>
        <a:srgbClr val="99CC00"/>
      </a:folHlink>
    </a:clrScheme>
    <a:fontScheme name="Leere Präsentation">
      <a:majorFont>
        <a:latin typeface="Helvetica"/>
        <a:ea typeface="ＭＳ Ｐゴシック"/>
        <a:cs typeface=""/>
      </a:majorFont>
      <a:minorFont>
        <a:latin typeface="Helvetic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200" dirty="0" err="1" smtClean="0">
            <a:latin typeface="Verdana" pitchFamily="34" charset="0"/>
            <a:ea typeface="Verdana" pitchFamily="34" charset="0"/>
            <a:cs typeface="Verdana" pitchFamily="34" charset="0"/>
          </a:defRPr>
        </a:defPPr>
      </a:lstStyle>
    </a:tx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owerPoint ELM Vorlage_akt - Kopie">
  <a:themeElements>
    <a:clrScheme name="ELM Landessynode Farben">
      <a:dk1>
        <a:srgbClr val="020202"/>
      </a:dk1>
      <a:lt1>
        <a:srgbClr val="FFFFFF"/>
      </a:lt1>
      <a:dk2>
        <a:srgbClr val="F08C3A"/>
      </a:dk2>
      <a:lt2>
        <a:srgbClr val="FFFFFF"/>
      </a:lt2>
      <a:accent1>
        <a:srgbClr val="72B532"/>
      </a:accent1>
      <a:accent2>
        <a:srgbClr val="882773"/>
      </a:accent2>
      <a:accent3>
        <a:srgbClr val="67B0C3"/>
      </a:accent3>
      <a:accent4>
        <a:srgbClr val="000000"/>
      </a:accent4>
      <a:accent5>
        <a:srgbClr val="DAEDEF"/>
      </a:accent5>
      <a:accent6>
        <a:srgbClr val="2D2D8A"/>
      </a:accent6>
      <a:hlink>
        <a:srgbClr val="67B0C3"/>
      </a:hlink>
      <a:folHlink>
        <a:srgbClr val="99CC00"/>
      </a:folHlink>
    </a:clrScheme>
    <a:fontScheme name="Leere Präsentation">
      <a:majorFont>
        <a:latin typeface="Helvetica"/>
        <a:ea typeface="ＭＳ Ｐゴシック"/>
        <a:cs typeface=""/>
      </a:majorFont>
      <a:minorFont>
        <a:latin typeface="Helvetic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200" dirty="0" err="1" smtClean="0">
            <a:latin typeface="Verdana" pitchFamily="34" charset="0"/>
            <a:ea typeface="Verdana" pitchFamily="34" charset="0"/>
            <a:cs typeface="Verdana" pitchFamily="34" charset="0"/>
          </a:defRPr>
        </a:defPPr>
      </a:lstStyle>
    </a:tx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903</Words>
  <Application>Microsoft Office PowerPoint</Application>
  <PresentationFormat>Bildschirmpräsentation (4:3)</PresentationFormat>
  <Paragraphs>220</Paragraphs>
  <Slides>31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31</vt:i4>
      </vt:variant>
    </vt:vector>
  </HeadingPairs>
  <TitlesOfParts>
    <vt:vector size="44" baseType="lpstr">
      <vt:lpstr>MS PGothic</vt:lpstr>
      <vt:lpstr>MS PGothic</vt:lpstr>
      <vt:lpstr>Arial</vt:lpstr>
      <vt:lpstr>Calibri</vt:lpstr>
      <vt:lpstr>Helvetica</vt:lpstr>
      <vt:lpstr>Times</vt:lpstr>
      <vt:lpstr>Trebuchet MS</vt:lpstr>
      <vt:lpstr>Verdana</vt:lpstr>
      <vt:lpstr>Wingdings</vt:lpstr>
      <vt:lpstr>PowerPoint ELM Vorlage_akt - Kopie</vt:lpstr>
      <vt:lpstr>1_PowerPoint ELM Vorlage_akt - Kopie</vt:lpstr>
      <vt:lpstr>2_PowerPoint ELM Vorlage_akt - Kopie</vt:lpstr>
      <vt:lpstr>Larissa</vt:lpstr>
      <vt:lpstr>How do I analyse my context? About observing, asking questions and getting involved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getting started...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Fluchtprojekte der LKH</dc:title>
  <dc:creator>Lenz, Kathrin</dc:creator>
  <cp:lastModifiedBy>MLa</cp:lastModifiedBy>
  <cp:revision>419</cp:revision>
  <cp:lastPrinted>2019-10-31T19:22:24Z</cp:lastPrinted>
  <dcterms:created xsi:type="dcterms:W3CDTF">2019-05-16T08:33:43Z</dcterms:created>
  <dcterms:modified xsi:type="dcterms:W3CDTF">2023-10-10T15:04:31Z</dcterms:modified>
</cp:coreProperties>
</file>